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12" r:id="rId2"/>
    <p:sldMasterId id="2147483673" r:id="rId3"/>
    <p:sldMasterId id="2147483694" r:id="rId4"/>
    <p:sldMasterId id="2147483730" r:id="rId5"/>
    <p:sldMasterId id="2147483748" r:id="rId6"/>
  </p:sldMasterIdLst>
  <p:notesMasterIdLst>
    <p:notesMasterId r:id="rId9"/>
  </p:notesMasterIdLst>
  <p:handoutMasterIdLst>
    <p:handoutMasterId r:id="rId10"/>
  </p:handoutMasterIdLst>
  <p:sldIdLst>
    <p:sldId id="270" r:id="rId7"/>
    <p:sldId id="271"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242"/>
    <a:srgbClr val="5E5E5E"/>
    <a:srgbClr val="929292"/>
    <a:srgbClr val="D6D6D6"/>
    <a:srgbClr val="FFFFFF"/>
    <a:srgbClr val="000000"/>
    <a:srgbClr val="323F38"/>
    <a:srgbClr val="FF96D5"/>
    <a:srgbClr val="E183BE"/>
    <a:srgbClr val="312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327"/>
  </p:normalViewPr>
  <p:slideViewPr>
    <p:cSldViewPr showGuides="1">
      <p:cViewPr varScale="1">
        <p:scale>
          <a:sx n="79" d="100"/>
          <a:sy n="79" d="100"/>
        </p:scale>
        <p:origin x="72" y="248"/>
      </p:cViewPr>
      <p:guideLst>
        <p:guide orient="horz" pos="2160"/>
        <p:guide pos="3840"/>
      </p:guideLst>
    </p:cSldViewPr>
  </p:slideViewPr>
  <p:outlineViewPr>
    <p:cViewPr>
      <p:scale>
        <a:sx n="33" d="100"/>
        <a:sy n="33" d="100"/>
      </p:scale>
      <p:origin x="0" y="0"/>
    </p:cViewPr>
  </p:outlineViewPr>
  <p:notesTextViewPr>
    <p:cViewPr>
      <p:scale>
        <a:sx n="95" d="100"/>
        <a:sy n="95" d="100"/>
      </p:scale>
      <p:origin x="0" y="0"/>
    </p:cViewPr>
  </p:notesTextViewPr>
  <p:notesViewPr>
    <p:cSldViewPr showGuides="1">
      <p:cViewPr varScale="1">
        <p:scale>
          <a:sx n="97" d="100"/>
          <a:sy n="97" d="100"/>
        </p:scale>
        <p:origin x="249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Guggenheim" userId="f173b75d-5495-40d2-9b7a-d7453c394f2f" providerId="ADAL" clId="{ADDE0A3C-A40C-4EBD-A223-E314417FF2AA}"/>
    <pc:docChg chg="undo custSel addSld delSld modSld">
      <pc:chgData name="Eva Guggenheim" userId="f173b75d-5495-40d2-9b7a-d7453c394f2f" providerId="ADAL" clId="{ADDE0A3C-A40C-4EBD-A223-E314417FF2AA}" dt="2024-11-11T16:57:10.511" v="54" actId="20577"/>
      <pc:docMkLst>
        <pc:docMk/>
      </pc:docMkLst>
      <pc:sldChg chg="modSp del mod">
        <pc:chgData name="Eva Guggenheim" userId="f173b75d-5495-40d2-9b7a-d7453c394f2f" providerId="ADAL" clId="{ADDE0A3C-A40C-4EBD-A223-E314417FF2AA}" dt="2024-11-10T21:22:42.955" v="51" actId="2696"/>
        <pc:sldMkLst>
          <pc:docMk/>
          <pc:sldMk cId="2778599940" sldId="269"/>
        </pc:sldMkLst>
        <pc:spChg chg="mod">
          <ac:chgData name="Eva Guggenheim" userId="f173b75d-5495-40d2-9b7a-d7453c394f2f" providerId="ADAL" clId="{ADDE0A3C-A40C-4EBD-A223-E314417FF2AA}" dt="2024-11-10T21:18:05.950" v="36" actId="1076"/>
          <ac:spMkLst>
            <pc:docMk/>
            <pc:sldMk cId="2778599940" sldId="269"/>
            <ac:spMk id="2" creationId="{552FF427-8F3A-7A98-3482-E52EC71DA378}"/>
          </ac:spMkLst>
        </pc:spChg>
        <pc:spChg chg="mod">
          <ac:chgData name="Eva Guggenheim" userId="f173b75d-5495-40d2-9b7a-d7453c394f2f" providerId="ADAL" clId="{ADDE0A3C-A40C-4EBD-A223-E314417FF2AA}" dt="2024-11-10T21:17:16.652" v="22" actId="255"/>
          <ac:spMkLst>
            <pc:docMk/>
            <pc:sldMk cId="2778599940" sldId="269"/>
            <ac:spMk id="3" creationId="{966FA52A-D35B-DFB2-AF50-9B57DCEA36B9}"/>
          </ac:spMkLst>
        </pc:spChg>
      </pc:sldChg>
      <pc:sldChg chg="modSp mod">
        <pc:chgData name="Eva Guggenheim" userId="f173b75d-5495-40d2-9b7a-d7453c394f2f" providerId="ADAL" clId="{ADDE0A3C-A40C-4EBD-A223-E314417FF2AA}" dt="2024-11-11T16:57:10.511" v="54" actId="20577"/>
        <pc:sldMkLst>
          <pc:docMk/>
          <pc:sldMk cId="3496576971" sldId="270"/>
        </pc:sldMkLst>
        <pc:spChg chg="mod">
          <ac:chgData name="Eva Guggenheim" userId="f173b75d-5495-40d2-9b7a-d7453c394f2f" providerId="ADAL" clId="{ADDE0A3C-A40C-4EBD-A223-E314417FF2AA}" dt="2024-11-11T16:57:10.511" v="54" actId="20577"/>
          <ac:spMkLst>
            <pc:docMk/>
            <pc:sldMk cId="3496576971" sldId="270"/>
            <ac:spMk id="2" creationId="{B375D51A-205C-22B7-EA6B-3ED8BB899FCD}"/>
          </ac:spMkLst>
        </pc:spChg>
      </pc:sldChg>
      <pc:sldChg chg="add">
        <pc:chgData name="Eva Guggenheim" userId="f173b75d-5495-40d2-9b7a-d7453c394f2f" providerId="ADAL" clId="{ADDE0A3C-A40C-4EBD-A223-E314417FF2AA}" dt="2024-11-10T21:18:52.856" v="37" actId="2890"/>
        <pc:sldMkLst>
          <pc:docMk/>
          <pc:sldMk cId="2064161096"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23374AE-761A-5CCE-96BC-544EB9E1A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19E7EED-10CC-AE02-E189-49F8505E87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51AF6-386E-1F45-A0FC-E568788D1B6A}" type="datetimeFigureOut">
              <a:rPr lang="sv-SE" smtClean="0"/>
              <a:t>2024-11-11</a:t>
            </a:fld>
            <a:endParaRPr lang="sv-SE"/>
          </a:p>
        </p:txBody>
      </p:sp>
      <p:sp>
        <p:nvSpPr>
          <p:cNvPr id="4" name="Platshållare för sidfot 3">
            <a:extLst>
              <a:ext uri="{FF2B5EF4-FFF2-40B4-BE49-F238E27FC236}">
                <a16:creationId xmlns:a16="http://schemas.microsoft.com/office/drawing/2014/main" id="{97D73DAD-EB7E-419D-E77F-136B9F7F6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EAA2641-EBFB-AE85-C922-3091E92752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C1D4C-07D6-D34C-A2FB-4E2148AFACAE}" type="slidenum">
              <a:rPr lang="sv-SE" smtClean="0"/>
              <a:t>‹#›</a:t>
            </a:fld>
            <a:endParaRPr lang="sv-SE"/>
          </a:p>
        </p:txBody>
      </p:sp>
    </p:spTree>
    <p:extLst>
      <p:ext uri="{BB962C8B-B14F-4D97-AF65-F5344CB8AC3E}">
        <p14:creationId xmlns:p14="http://schemas.microsoft.com/office/powerpoint/2010/main" val="338519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122D6-DE08-C641-8124-73B90460A1F9}" type="datetimeFigureOut">
              <a:rPr lang="sv-SE" smtClean="0"/>
              <a:t>2024-11-11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8D24-F3E4-5A46-B58F-DDA7ABEE1649}" type="slidenum">
              <a:rPr lang="sv-SE" smtClean="0"/>
              <a:t>‹#›</a:t>
            </a:fld>
            <a:endParaRPr lang="sv-SE"/>
          </a:p>
        </p:txBody>
      </p:sp>
    </p:spTree>
    <p:extLst>
      <p:ext uri="{BB962C8B-B14F-4D97-AF65-F5344CB8AC3E}">
        <p14:creationId xmlns:p14="http://schemas.microsoft.com/office/powerpoint/2010/main" val="21108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örsättsbl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1664790"/>
            <a:ext cx="9144000" cy="1865126"/>
          </a:xfrm>
        </p:spPr>
        <p:txBody>
          <a:bodyPr anchor="b"/>
          <a:lstStyle>
            <a:lvl1pPr algn="ctr">
              <a:defRPr sz="6400" b="1" i="1"/>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CF72DABF-F5A1-FAEB-4A77-BECDF466184F}"/>
              </a:ext>
            </a:extLst>
          </p:cNvPr>
          <p:cNvSpPr>
            <a:spLocks noGrp="1"/>
          </p:cNvSpPr>
          <p:nvPr>
            <p:ph type="subTitle" idx="1"/>
          </p:nvPr>
        </p:nvSpPr>
        <p:spPr>
          <a:xfrm>
            <a:off x="1524000" y="3569791"/>
            <a:ext cx="9144000" cy="1655762"/>
          </a:xfrm>
        </p:spPr>
        <p:txBody>
          <a:bodyPr/>
          <a:lstStyle>
            <a:lvl1pPr marL="0" indent="0" algn="ctr">
              <a:buNone/>
              <a:defRPr sz="1800" i="1"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6" name="Bild 4">
            <a:extLst>
              <a:ext uri="{FF2B5EF4-FFF2-40B4-BE49-F238E27FC236}">
                <a16:creationId xmlns:a16="http://schemas.microsoft.com/office/drawing/2014/main" id="{F50D0822-1EE5-CC85-E656-4DD2A57124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386867168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chemeClr val="bg2">
                <a:lumMod val="50000"/>
              </a:schemeClr>
            </a:fgClr>
            <a:bgClr>
              <a:srgbClr val="323F38"/>
            </a:bgClr>
          </a:pattFill>
        </p:spPr>
        <p:txBody>
          <a:bodyPr/>
          <a:lstStyle>
            <a:lvl1pPr marL="0" indent="0">
              <a:buNone/>
              <a:defRPr/>
            </a:lvl1pPr>
          </a:lstStyle>
          <a:p>
            <a:r>
              <a:rPr lang="sv-SE"/>
              <a:t>Klicka på ikonen för att lägga till en bild</a:t>
            </a:r>
            <a:endParaRPr lang="sv-SE" dirty="0"/>
          </a:p>
        </p:txBody>
      </p:sp>
      <p:sp>
        <p:nvSpPr>
          <p:cNvPr id="5" name="Platshållare för bild 45">
            <a:extLst>
              <a:ext uri="{FF2B5EF4-FFF2-40B4-BE49-F238E27FC236}">
                <a16:creationId xmlns:a16="http://schemas.microsoft.com/office/drawing/2014/main" id="{48E1D739-DD23-D6A7-668B-9FEDC440D009}"/>
              </a:ext>
            </a:extLst>
          </p:cNvPr>
          <p:cNvSpPr>
            <a:spLocks noGrp="1"/>
          </p:cNvSpPr>
          <p:nvPr>
            <p:ph type="pic" sz="quarter" idx="11" hasCustomPrompt="1"/>
          </p:nvPr>
        </p:nvSpPr>
        <p:spPr>
          <a:xfrm>
            <a:off x="4687895" y="4680000"/>
            <a:ext cx="1411288" cy="1411288"/>
          </a:xfrm>
        </p:spPr>
        <p:txBody>
          <a:bodyPr/>
          <a:lstStyle/>
          <a:p>
            <a:r>
              <a:rPr lang="sv-SE" dirty="0"/>
              <a:t>Här kan ni Infoga ett emblem!</a:t>
            </a:r>
          </a:p>
        </p:txBody>
      </p:sp>
      <p:sp>
        <p:nvSpPr>
          <p:cNvPr id="6" name="Rubrik 1">
            <a:extLst>
              <a:ext uri="{FF2B5EF4-FFF2-40B4-BE49-F238E27FC236}">
                <a16:creationId xmlns:a16="http://schemas.microsoft.com/office/drawing/2014/main" id="{E69D9F35-F6EB-394B-2CD1-0577E5138419}"/>
              </a:ext>
            </a:extLst>
          </p:cNvPr>
          <p:cNvSpPr>
            <a:spLocks noGrp="1"/>
          </p:cNvSpPr>
          <p:nvPr>
            <p:ph type="title"/>
          </p:nvPr>
        </p:nvSpPr>
        <p:spPr>
          <a:xfrm>
            <a:off x="6469200" y="1080000"/>
            <a:ext cx="4314558" cy="1920526"/>
          </a:xfrm>
        </p:spPr>
        <p:txBody>
          <a:bodyPr wrap="square" anchor="t" anchorCtr="0">
            <a:spAutoFit/>
          </a:bodyPr>
          <a:lstStyle>
            <a:lvl1pPr algn="l">
              <a:defRPr b="1" i="1"/>
            </a:lvl1pPr>
          </a:lstStyle>
          <a:p>
            <a:r>
              <a:rPr lang="sv-SE"/>
              <a:t>Klicka här för att ändra mall för rubrikformat</a:t>
            </a:r>
            <a:endParaRPr lang="sv-SE" dirty="0"/>
          </a:p>
        </p:txBody>
      </p:sp>
      <p:sp>
        <p:nvSpPr>
          <p:cNvPr id="7" name="Platshållare för innehåll 2">
            <a:extLst>
              <a:ext uri="{FF2B5EF4-FFF2-40B4-BE49-F238E27FC236}">
                <a16:creationId xmlns:a16="http://schemas.microsoft.com/office/drawing/2014/main" id="{1F9CE7F8-D38B-D3F0-332D-8E75B301F94E}"/>
              </a:ext>
            </a:extLst>
          </p:cNvPr>
          <p:cNvSpPr>
            <a:spLocks noGrp="1"/>
          </p:cNvSpPr>
          <p:nvPr>
            <p:ph idx="1"/>
          </p:nvPr>
        </p:nvSpPr>
        <p:spPr>
          <a:xfrm>
            <a:off x="6469200" y="2448000"/>
            <a:ext cx="5022000" cy="3047646"/>
          </a:xfrm>
        </p:spPr>
        <p:txBody>
          <a:bodyPr wrap="square" lIns="0"/>
          <a:lstStyle>
            <a:lvl1pPr algn="l">
              <a:defRPr i="1"/>
            </a:lvl1pPr>
            <a:lvl2pPr algn="l">
              <a:defRPr i="1"/>
            </a:lvl2pPr>
            <a:lvl3pPr algn="l">
              <a:defRPr i="1"/>
            </a:lvl3pPr>
            <a:lvl4pPr algn="l">
              <a:defRPr i="1"/>
            </a:lvl4pPr>
            <a:lvl5pPr algn="l">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7">
            <a:extLst>
              <a:ext uri="{FF2B5EF4-FFF2-40B4-BE49-F238E27FC236}">
                <a16:creationId xmlns:a16="http://schemas.microsoft.com/office/drawing/2014/main" id="{AED8E3F9-0EBE-C02C-E884-A6CF631CCBA7}"/>
              </a:ext>
            </a:extLst>
          </p:cNvPr>
          <p:cNvPicPr>
            <a:picLocks/>
          </p:cNvPicPr>
          <p:nvPr userDrawn="1"/>
        </p:nvPicPr>
        <p:blipFill>
          <a:blip r:embed="rId2"/>
          <a:stretch>
            <a:fillRect/>
          </a:stretch>
        </p:blipFill>
        <p:spPr>
          <a:xfrm>
            <a:off x="6469200" y="720000"/>
            <a:ext cx="2160000" cy="72000"/>
          </a:xfrm>
          <a:prstGeom prst="rect">
            <a:avLst/>
          </a:prstGeom>
        </p:spPr>
      </p:pic>
      <p:sp>
        <p:nvSpPr>
          <p:cNvPr id="11" name="textruta 10">
            <a:extLst>
              <a:ext uri="{FF2B5EF4-FFF2-40B4-BE49-F238E27FC236}">
                <a16:creationId xmlns:a16="http://schemas.microsoft.com/office/drawing/2014/main" id="{4D457AE0-68FF-232D-3859-770B7D8AA1D7}"/>
              </a:ext>
            </a:extLst>
          </p:cNvPr>
          <p:cNvSpPr txBox="1"/>
          <p:nvPr userDrawn="1"/>
        </p:nvSpPr>
        <p:spPr>
          <a:xfrm>
            <a:off x="13656900" y="598855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Tree>
    <p:extLst>
      <p:ext uri="{BB962C8B-B14F-4D97-AF65-F5344CB8AC3E}">
        <p14:creationId xmlns:p14="http://schemas.microsoft.com/office/powerpoint/2010/main" val="393743167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med emble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12661F3-5365-8327-69A9-8CA66982D040}"/>
              </a:ext>
            </a:extLst>
          </p:cNvPr>
          <p:cNvSpPr/>
          <p:nvPr userDrawn="1"/>
        </p:nvSpPr>
        <p:spPr>
          <a:xfrm>
            <a:off x="64692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5" name="Platshållare för bild 45">
            <a:extLst>
              <a:ext uri="{FF2B5EF4-FFF2-40B4-BE49-F238E27FC236}">
                <a16:creationId xmlns:a16="http://schemas.microsoft.com/office/drawing/2014/main" id="{48E1D739-DD23-D6A7-668B-9FEDC440D009}"/>
              </a:ext>
            </a:extLst>
          </p:cNvPr>
          <p:cNvSpPr>
            <a:spLocks noGrp="1"/>
          </p:cNvSpPr>
          <p:nvPr>
            <p:ph type="pic" sz="quarter" idx="11" hasCustomPrompt="1"/>
          </p:nvPr>
        </p:nvSpPr>
        <p:spPr>
          <a:xfrm>
            <a:off x="4687895" y="4680000"/>
            <a:ext cx="1411288" cy="1411288"/>
          </a:xfrm>
        </p:spPr>
        <p:txBody>
          <a:bodyPr/>
          <a:lstStyle/>
          <a:p>
            <a:r>
              <a:rPr lang="sv-SE" dirty="0"/>
              <a:t>Här kan ni Infoga ett emblem!</a:t>
            </a:r>
          </a:p>
        </p:txBody>
      </p:sp>
      <p:sp>
        <p:nvSpPr>
          <p:cNvPr id="6" name="Rubrik 1">
            <a:extLst>
              <a:ext uri="{FF2B5EF4-FFF2-40B4-BE49-F238E27FC236}">
                <a16:creationId xmlns:a16="http://schemas.microsoft.com/office/drawing/2014/main" id="{E69D9F35-F6EB-394B-2CD1-0577E5138419}"/>
              </a:ext>
            </a:extLst>
          </p:cNvPr>
          <p:cNvSpPr>
            <a:spLocks noGrp="1"/>
          </p:cNvSpPr>
          <p:nvPr>
            <p:ph type="title"/>
          </p:nvPr>
        </p:nvSpPr>
        <p:spPr>
          <a:xfrm>
            <a:off x="6469200" y="1080000"/>
            <a:ext cx="4314558" cy="1920526"/>
          </a:xfrm>
        </p:spPr>
        <p:txBody>
          <a:bodyPr wrap="square" anchor="t" anchorCtr="0">
            <a:spAutoFit/>
          </a:bodyPr>
          <a:lstStyle>
            <a:lvl1pPr algn="l">
              <a:defRPr/>
            </a:lvl1pPr>
          </a:lstStyle>
          <a:p>
            <a:r>
              <a:rPr lang="sv-SE"/>
              <a:t>Klicka här för att ändra mall för rubrikformat</a:t>
            </a:r>
            <a:endParaRPr lang="sv-SE" dirty="0"/>
          </a:p>
        </p:txBody>
      </p:sp>
      <p:sp>
        <p:nvSpPr>
          <p:cNvPr id="7" name="Platshållare för innehåll 2">
            <a:extLst>
              <a:ext uri="{FF2B5EF4-FFF2-40B4-BE49-F238E27FC236}">
                <a16:creationId xmlns:a16="http://schemas.microsoft.com/office/drawing/2014/main" id="{1F9CE7F8-D38B-D3F0-332D-8E75B301F94E}"/>
              </a:ext>
            </a:extLst>
          </p:cNvPr>
          <p:cNvSpPr>
            <a:spLocks noGrp="1"/>
          </p:cNvSpPr>
          <p:nvPr>
            <p:ph idx="1"/>
          </p:nvPr>
        </p:nvSpPr>
        <p:spPr>
          <a:xfrm>
            <a:off x="6469200" y="2448000"/>
            <a:ext cx="5022000" cy="3047646"/>
          </a:xfrm>
        </p:spPr>
        <p:txBody>
          <a:bodyPr wrap="square" lIns="0"/>
          <a:lstStyle>
            <a:lvl1pPr algn="l">
              <a:defRPr/>
            </a:lvl1pPr>
            <a:lvl2pPr algn="l">
              <a:defRPr/>
            </a:lvl2pPr>
            <a:lvl3pPr algn="l">
              <a:defRPr/>
            </a:lvl3pPr>
            <a:lvl4pPr algn="l">
              <a:defRPr/>
            </a:lvl4pPr>
            <a:lvl5pPr algn="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4D457AE0-68FF-232D-3859-770B7D8AA1D7}"/>
              </a:ext>
            </a:extLst>
          </p:cNvPr>
          <p:cNvSpPr txBox="1"/>
          <p:nvPr userDrawn="1"/>
        </p:nvSpPr>
        <p:spPr>
          <a:xfrm>
            <a:off x="13908930" y="5988556"/>
            <a:ext cx="3655008" cy="215444"/>
          </a:xfrm>
          <a:prstGeom prst="rect">
            <a:avLst/>
          </a:prstGeom>
          <a:noFill/>
        </p:spPr>
        <p:txBody>
          <a:bodyPr wrap="square" lIns="0" rtlCol="0">
            <a:spAutoFit/>
          </a:bodyPr>
          <a:lstStyle/>
          <a:p>
            <a:r>
              <a:rPr lang="sv-SE" sz="800" i="1" kern="1200" dirty="0" err="1">
                <a:solidFill>
                  <a:srgbClr val="FFFFFF"/>
                </a:solidFill>
                <a:effectLst/>
                <a:latin typeface="+mn-lt"/>
                <a:ea typeface="+mn-ea"/>
                <a:cs typeface="+mn-cs"/>
              </a:rPr>
              <a:t>ungforetagsamhet.se</a:t>
            </a:r>
            <a:endParaRPr lang="sv-SE" sz="800" dirty="0">
              <a:solidFill>
                <a:srgbClr val="FFFFFF"/>
              </a:solidFill>
            </a:endParaRPr>
          </a:p>
        </p:txBody>
      </p:sp>
    </p:spTree>
    <p:extLst>
      <p:ext uri="{BB962C8B-B14F-4D97-AF65-F5344CB8AC3E}">
        <p14:creationId xmlns:p14="http://schemas.microsoft.com/office/powerpoint/2010/main" val="43126439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5" name="Rubrik 1">
            <a:extLst>
              <a:ext uri="{FF2B5EF4-FFF2-40B4-BE49-F238E27FC236}">
                <a16:creationId xmlns:a16="http://schemas.microsoft.com/office/drawing/2014/main" id="{E759D4D1-C9C2-112E-091B-AA7C06C204AC}"/>
              </a:ext>
            </a:extLst>
          </p:cNvPr>
          <p:cNvSpPr>
            <a:spLocks noGrp="1"/>
          </p:cNvSpPr>
          <p:nvPr>
            <p:ph type="title"/>
          </p:nvPr>
        </p:nvSpPr>
        <p:spPr>
          <a:xfrm>
            <a:off x="6469200" y="1080000"/>
            <a:ext cx="4314558" cy="1920526"/>
          </a:xfrm>
        </p:spPr>
        <p:txBody>
          <a:bodyPr wrap="square" anchor="t" anchorCtr="0">
            <a:spAutoFit/>
          </a:bodyPr>
          <a:lstStyle/>
          <a:p>
            <a:r>
              <a:rPr lang="sv-SE" dirty="0"/>
              <a:t>Klicka här för att ändra mall för rubrikformat</a:t>
            </a:r>
          </a:p>
        </p:txBody>
      </p:sp>
      <p:sp>
        <p:nvSpPr>
          <p:cNvPr id="6" name="Platshållare för innehåll 2">
            <a:extLst>
              <a:ext uri="{FF2B5EF4-FFF2-40B4-BE49-F238E27FC236}">
                <a16:creationId xmlns:a16="http://schemas.microsoft.com/office/drawing/2014/main" id="{849A151D-4279-4332-C5D9-7861C01AE923}"/>
              </a:ext>
            </a:extLst>
          </p:cNvPr>
          <p:cNvSpPr>
            <a:spLocks noGrp="1"/>
          </p:cNvSpPr>
          <p:nvPr>
            <p:ph idx="1"/>
          </p:nvPr>
        </p:nvSpPr>
        <p:spPr>
          <a:xfrm>
            <a:off x="6469200"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BCEB2D5F-8918-637B-5DF4-F9F7B5461728}"/>
              </a:ext>
            </a:extLst>
          </p:cNvPr>
          <p:cNvSpPr txBox="1"/>
          <p:nvPr userDrawn="1"/>
        </p:nvSpPr>
        <p:spPr>
          <a:xfrm>
            <a:off x="13858524" y="5988556"/>
            <a:ext cx="3655008" cy="215444"/>
          </a:xfrm>
          <a:prstGeom prst="rect">
            <a:avLst/>
          </a:prstGeom>
          <a:noFill/>
        </p:spPr>
        <p:txBody>
          <a:bodyPr wrap="square" lIns="0" rtlCol="0">
            <a:spAutoFit/>
          </a:bodyPr>
          <a:lstStyle/>
          <a:p>
            <a:r>
              <a:rPr lang="sv-SE" sz="800" i="1" kern="1200" dirty="0" err="1">
                <a:solidFill>
                  <a:srgbClr val="FFFFFF"/>
                </a:solidFill>
                <a:effectLst/>
                <a:latin typeface="+mn-lt"/>
                <a:ea typeface="+mn-ea"/>
                <a:cs typeface="+mn-cs"/>
              </a:rPr>
              <a:t>ungforetagsamhet.se</a:t>
            </a:r>
            <a:endParaRPr lang="sv-SE" sz="800" dirty="0">
              <a:solidFill>
                <a:srgbClr val="FFFFFF"/>
              </a:solidFill>
            </a:endParaRPr>
          </a:p>
        </p:txBody>
      </p:sp>
      <p:sp>
        <p:nvSpPr>
          <p:cNvPr id="2" name="Rektangel 1">
            <a:extLst>
              <a:ext uri="{FF2B5EF4-FFF2-40B4-BE49-F238E27FC236}">
                <a16:creationId xmlns:a16="http://schemas.microsoft.com/office/drawing/2014/main" id="{7C7B2712-7643-9314-427A-2FC5F7FAF593}"/>
              </a:ext>
            </a:extLst>
          </p:cNvPr>
          <p:cNvSpPr/>
          <p:nvPr userDrawn="1"/>
        </p:nvSpPr>
        <p:spPr>
          <a:xfrm>
            <a:off x="64692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4474619"/>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5" y="2579"/>
            <a:ext cx="5743575" cy="6858000"/>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11" name="Rubrik 1">
            <a:extLst>
              <a:ext uri="{FF2B5EF4-FFF2-40B4-BE49-F238E27FC236}">
                <a16:creationId xmlns:a16="http://schemas.microsoft.com/office/drawing/2014/main" id="{ACE00A20-2584-9FDA-C9FE-BF84337B611A}"/>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12" name="Platshållare för innehåll 2">
            <a:extLst>
              <a:ext uri="{FF2B5EF4-FFF2-40B4-BE49-F238E27FC236}">
                <a16:creationId xmlns:a16="http://schemas.microsoft.com/office/drawing/2014/main" id="{257A344A-5FDB-19C6-919F-C451A2BF5535}"/>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50">
            <a:extLst>
              <a:ext uri="{FF2B5EF4-FFF2-40B4-BE49-F238E27FC236}">
                <a16:creationId xmlns:a16="http://schemas.microsoft.com/office/drawing/2014/main" id="{69E21A53-F679-3184-E505-54ACCD9E4A2A}"/>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10323625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med emblem">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5" y="0"/>
            <a:ext cx="5743575" cy="6858000"/>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4" name="Platshållare för bild 45">
            <a:extLst>
              <a:ext uri="{FF2B5EF4-FFF2-40B4-BE49-F238E27FC236}">
                <a16:creationId xmlns:a16="http://schemas.microsoft.com/office/drawing/2014/main" id="{A812E28B-D25C-21F1-4ED6-DF7521676BD7}"/>
              </a:ext>
            </a:extLst>
          </p:cNvPr>
          <p:cNvSpPr>
            <a:spLocks noGrp="1"/>
          </p:cNvSpPr>
          <p:nvPr>
            <p:ph type="pic" sz="quarter" idx="11" hasCustomPrompt="1"/>
          </p:nvPr>
        </p:nvSpPr>
        <p:spPr>
          <a:xfrm>
            <a:off x="6096000" y="4739556"/>
            <a:ext cx="1411288" cy="1411288"/>
          </a:xfrm>
        </p:spPr>
        <p:txBody>
          <a:bodyPr/>
          <a:lstStyle/>
          <a:p>
            <a:r>
              <a:rPr lang="sv-SE" dirty="0"/>
              <a:t>Här kan ni Infoga ett emblem!</a:t>
            </a:r>
          </a:p>
        </p:txBody>
      </p:sp>
      <p:sp>
        <p:nvSpPr>
          <p:cNvPr id="5" name="Rubrik 1">
            <a:extLst>
              <a:ext uri="{FF2B5EF4-FFF2-40B4-BE49-F238E27FC236}">
                <a16:creationId xmlns:a16="http://schemas.microsoft.com/office/drawing/2014/main" id="{81BF3B15-F689-066A-28FF-DA562A165405}"/>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EE766F01-B90C-E7AB-2909-99552EAD760F}"/>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7DB8FDD3-5894-673E-E1CE-27993DFE0691}"/>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205095311"/>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8" name="Rubrik 1">
            <a:extLst>
              <a:ext uri="{FF2B5EF4-FFF2-40B4-BE49-F238E27FC236}">
                <a16:creationId xmlns:a16="http://schemas.microsoft.com/office/drawing/2014/main" id="{A3C09A0B-3F73-6678-36F5-7E0A2B00AA89}"/>
              </a:ext>
            </a:extLst>
          </p:cNvPr>
          <p:cNvSpPr>
            <a:spLocks noGrp="1"/>
          </p:cNvSpPr>
          <p:nvPr>
            <p:ph type="title"/>
          </p:nvPr>
        </p:nvSpPr>
        <p:spPr>
          <a:xfrm>
            <a:off x="6469488" y="1080000"/>
            <a:ext cx="4314270" cy="1920526"/>
          </a:xfrm>
        </p:spPr>
        <p:txBody>
          <a:bodyPr wrap="square" anchor="t" anchorCtr="0">
            <a:spAutoFit/>
          </a:bodyPr>
          <a:lstStyle/>
          <a:p>
            <a:r>
              <a:rPr lang="sv-SE"/>
              <a:t>Klicka här för att ändra mall för rubrikformat</a:t>
            </a:r>
            <a:endParaRPr lang="sv-SE" dirty="0"/>
          </a:p>
        </p:txBody>
      </p:sp>
      <p:sp>
        <p:nvSpPr>
          <p:cNvPr id="9" name="Platshållare för innehåll 2">
            <a:extLst>
              <a:ext uri="{FF2B5EF4-FFF2-40B4-BE49-F238E27FC236}">
                <a16:creationId xmlns:a16="http://schemas.microsoft.com/office/drawing/2014/main" id="{9CCC38C2-B5AF-6329-5933-A53EB80A6C48}"/>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textruta 13">
            <a:extLst>
              <a:ext uri="{FF2B5EF4-FFF2-40B4-BE49-F238E27FC236}">
                <a16:creationId xmlns:a16="http://schemas.microsoft.com/office/drawing/2014/main" id="{9FDC2A73-F6D6-3190-119E-C29C4491E74C}"/>
              </a:ext>
            </a:extLst>
          </p:cNvPr>
          <p:cNvSpPr txBox="1"/>
          <p:nvPr userDrawn="1"/>
        </p:nvSpPr>
        <p:spPr>
          <a:xfrm>
            <a:off x="13203246" y="5988556"/>
            <a:ext cx="3655008" cy="215444"/>
          </a:xfrm>
          <a:prstGeom prst="rect">
            <a:avLst/>
          </a:prstGeom>
          <a:noFill/>
        </p:spPr>
        <p:txBody>
          <a:bodyPr wrap="square" lIns="0" rtlCol="0">
            <a:spAutoFit/>
          </a:bodyPr>
          <a:lstStyle/>
          <a:p>
            <a:r>
              <a:rPr lang="sv-SE" sz="800" i="1" kern="1200" dirty="0" err="1">
                <a:solidFill>
                  <a:srgbClr val="FFFFFF"/>
                </a:solidFill>
                <a:effectLst/>
                <a:latin typeface="+mn-lt"/>
                <a:ea typeface="+mn-ea"/>
                <a:cs typeface="+mn-cs"/>
              </a:rPr>
              <a:t>ungforetagsamhet.se</a:t>
            </a:r>
            <a:endParaRPr lang="sv-SE" sz="800" dirty="0">
              <a:solidFill>
                <a:srgbClr val="FFFFFF"/>
              </a:solidFill>
            </a:endParaRPr>
          </a:p>
        </p:txBody>
      </p:sp>
      <p:sp>
        <p:nvSpPr>
          <p:cNvPr id="2" name="Rektangel 1">
            <a:extLst>
              <a:ext uri="{FF2B5EF4-FFF2-40B4-BE49-F238E27FC236}">
                <a16:creationId xmlns:a16="http://schemas.microsoft.com/office/drawing/2014/main" id="{62016364-6ECC-51B1-F1AE-EFF74061971F}"/>
              </a:ext>
            </a:extLst>
          </p:cNvPr>
          <p:cNvSpPr/>
          <p:nvPr userDrawn="1"/>
        </p:nvSpPr>
        <p:spPr>
          <a:xfrm>
            <a:off x="64692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21619909"/>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6469488" y="1080000"/>
            <a:ext cx="4314270" cy="1920526"/>
          </a:xfrm>
        </p:spPr>
        <p:txBody>
          <a:bodyPr wrap="square" anchor="t" anchorCtr="0">
            <a:spAutoFit/>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5">
            <a:extLst>
              <a:ext uri="{FF2B5EF4-FFF2-40B4-BE49-F238E27FC236}">
                <a16:creationId xmlns:a16="http://schemas.microsoft.com/office/drawing/2014/main" id="{99413F61-411D-AF4C-729B-86EFBB084BDE}"/>
              </a:ext>
            </a:extLst>
          </p:cNvPr>
          <p:cNvSpPr>
            <a:spLocks noGrp="1"/>
          </p:cNvSpPr>
          <p:nvPr>
            <p:ph type="pic" sz="quarter" idx="11" hasCustomPrompt="1"/>
          </p:nvPr>
        </p:nvSpPr>
        <p:spPr>
          <a:xfrm>
            <a:off x="366289" y="374356"/>
            <a:ext cx="1411288" cy="1411288"/>
          </a:xfrm>
        </p:spPr>
        <p:txBody>
          <a:bodyPr/>
          <a:lstStyle/>
          <a:p>
            <a:r>
              <a:rPr lang="sv-SE" dirty="0"/>
              <a:t>Här kan ni Infoga ett emblem!</a:t>
            </a:r>
          </a:p>
        </p:txBody>
      </p:sp>
      <p:sp>
        <p:nvSpPr>
          <p:cNvPr id="8" name="textruta 7">
            <a:extLst>
              <a:ext uri="{FF2B5EF4-FFF2-40B4-BE49-F238E27FC236}">
                <a16:creationId xmlns:a16="http://schemas.microsoft.com/office/drawing/2014/main" id="{D3CBF777-F569-7D36-2782-202BBF551175}"/>
              </a:ext>
            </a:extLst>
          </p:cNvPr>
          <p:cNvSpPr txBox="1"/>
          <p:nvPr userDrawn="1"/>
        </p:nvSpPr>
        <p:spPr>
          <a:xfrm>
            <a:off x="12547968" y="5988556"/>
            <a:ext cx="3655008" cy="215444"/>
          </a:xfrm>
          <a:prstGeom prst="rect">
            <a:avLst/>
          </a:prstGeom>
          <a:noFill/>
        </p:spPr>
        <p:txBody>
          <a:bodyPr wrap="square" lIns="0" rtlCol="0">
            <a:spAutoFit/>
          </a:bodyPr>
          <a:lstStyle/>
          <a:p>
            <a:r>
              <a:rPr lang="sv-SE" sz="800" i="1" kern="1200" dirty="0" err="1">
                <a:solidFill>
                  <a:srgbClr val="FFFFFF"/>
                </a:solidFill>
                <a:effectLst/>
                <a:latin typeface="+mn-lt"/>
                <a:ea typeface="+mn-ea"/>
                <a:cs typeface="+mn-cs"/>
              </a:rPr>
              <a:t>ungforetagsamhet.se</a:t>
            </a:r>
            <a:endParaRPr lang="sv-SE" sz="800" dirty="0">
              <a:solidFill>
                <a:srgbClr val="FFFFFF"/>
              </a:solidFill>
            </a:endParaRPr>
          </a:p>
        </p:txBody>
      </p:sp>
      <p:sp>
        <p:nvSpPr>
          <p:cNvPr id="6" name="Rektangel 5">
            <a:extLst>
              <a:ext uri="{FF2B5EF4-FFF2-40B4-BE49-F238E27FC236}">
                <a16:creationId xmlns:a16="http://schemas.microsoft.com/office/drawing/2014/main" id="{D37A57C2-D2C6-4286-03D8-1E951B8B9A6E}"/>
              </a:ext>
            </a:extLst>
          </p:cNvPr>
          <p:cNvSpPr/>
          <p:nvPr userDrawn="1"/>
        </p:nvSpPr>
        <p:spPr>
          <a:xfrm>
            <a:off x="64692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225660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ubrik och text med film till vänster ståe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4564245" y="1080000"/>
            <a:ext cx="6118701" cy="1311128"/>
          </a:xfrm>
        </p:spPr>
        <p:txBody>
          <a:bodyPr wrap="square" anchor="t" anchorCtr="0">
            <a:spAutoFit/>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4564245" y="1836000"/>
            <a:ext cx="6955740" cy="3710052"/>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a:off x="369056" y="371800"/>
            <a:ext cx="3449526" cy="6132188"/>
          </a:xfrm>
          <a:pattFill prst="wdUpDiag">
            <a:fgClr>
              <a:srgbClr val="424242"/>
            </a:fgClr>
            <a:bgClr>
              <a:srgbClr val="000000"/>
            </a:bgClr>
          </a:pattFill>
        </p:spPr>
        <p:txBody>
          <a:bodyPr/>
          <a:lstStyle/>
          <a:p>
            <a:r>
              <a:rPr lang="sv-SE"/>
              <a:t>Klicka på ikonen för att lägga till ett medieklipp</a:t>
            </a:r>
          </a:p>
        </p:txBody>
      </p:sp>
      <p:sp>
        <p:nvSpPr>
          <p:cNvPr id="11" name="textruta 10">
            <a:extLst>
              <a:ext uri="{FF2B5EF4-FFF2-40B4-BE49-F238E27FC236}">
                <a16:creationId xmlns:a16="http://schemas.microsoft.com/office/drawing/2014/main" id="{26415ED6-93AF-B2FE-599C-1D3B2AA6D9C5}"/>
              </a:ext>
            </a:extLst>
          </p:cNvPr>
          <p:cNvSpPr txBox="1"/>
          <p:nvPr userDrawn="1"/>
        </p:nvSpPr>
        <p:spPr>
          <a:xfrm>
            <a:off x="15370704" y="5988556"/>
            <a:ext cx="3655008" cy="215444"/>
          </a:xfrm>
          <a:prstGeom prst="rect">
            <a:avLst/>
          </a:prstGeom>
          <a:noFill/>
        </p:spPr>
        <p:txBody>
          <a:bodyPr wrap="square" lIns="0" rtlCol="0">
            <a:spAutoFit/>
          </a:bodyPr>
          <a:lstStyle/>
          <a:p>
            <a:r>
              <a:rPr lang="sv-SE" sz="800" i="1" kern="1200" dirty="0" err="1">
                <a:solidFill>
                  <a:srgbClr val="FFFFFF"/>
                </a:solidFill>
                <a:effectLst/>
                <a:latin typeface="+mn-lt"/>
                <a:ea typeface="+mn-ea"/>
                <a:cs typeface="+mn-cs"/>
              </a:rPr>
              <a:t>ungforetagsamhet.se</a:t>
            </a:r>
            <a:endParaRPr lang="sv-SE" sz="800" dirty="0">
              <a:solidFill>
                <a:srgbClr val="FFFFFF"/>
              </a:solidFill>
            </a:endParaRPr>
          </a:p>
        </p:txBody>
      </p:sp>
      <p:sp>
        <p:nvSpPr>
          <p:cNvPr id="5" name="Rektangel 4">
            <a:extLst>
              <a:ext uri="{FF2B5EF4-FFF2-40B4-BE49-F238E27FC236}">
                <a16:creationId xmlns:a16="http://schemas.microsoft.com/office/drawing/2014/main" id="{0D306F77-DE82-E928-108C-6AB83775E714}"/>
              </a:ext>
            </a:extLst>
          </p:cNvPr>
          <p:cNvSpPr/>
          <p:nvPr userDrawn="1"/>
        </p:nvSpPr>
        <p:spPr>
          <a:xfrm>
            <a:off x="4563566"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342554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ilm i helskärm">
    <p:spTree>
      <p:nvGrpSpPr>
        <p:cNvPr id="1" name=""/>
        <p:cNvGrpSpPr/>
        <p:nvPr/>
      </p:nvGrpSpPr>
      <p:grpSpPr>
        <a:xfrm>
          <a:off x="0" y="0"/>
          <a:ext cx="0" cy="0"/>
          <a:chOff x="0" y="0"/>
          <a:chExt cx="0" cy="0"/>
        </a:xfrm>
      </p:grpSpPr>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rot="5400000">
            <a:off x="2642900" y="-2669190"/>
            <a:ext cx="6864406" cy="12202787"/>
          </a:xfrm>
          <a:pattFill prst="wdUpDiag">
            <a:fgClr>
              <a:srgbClr val="424242"/>
            </a:fgClr>
            <a:bgClr>
              <a:srgbClr val="000000"/>
            </a:bgClr>
          </a:pattFill>
        </p:spPr>
        <p:txBody>
          <a:bodyPr/>
          <a:lstStyle/>
          <a:p>
            <a:r>
              <a:rPr lang="sv-SE"/>
              <a:t>Klicka på ikonen för att lägga till ett medieklipp</a:t>
            </a:r>
          </a:p>
        </p:txBody>
      </p:sp>
      <p:sp>
        <p:nvSpPr>
          <p:cNvPr id="5" name="Platshållare för bild 45">
            <a:extLst>
              <a:ext uri="{FF2B5EF4-FFF2-40B4-BE49-F238E27FC236}">
                <a16:creationId xmlns:a16="http://schemas.microsoft.com/office/drawing/2014/main" id="{C4C366A3-DE60-222B-7BF4-9A0BA3AECB80}"/>
              </a:ext>
            </a:extLst>
          </p:cNvPr>
          <p:cNvSpPr>
            <a:spLocks noGrp="1"/>
          </p:cNvSpPr>
          <p:nvPr>
            <p:ph type="pic" sz="quarter" idx="11" hasCustomPrompt="1"/>
          </p:nvPr>
        </p:nvSpPr>
        <p:spPr>
          <a:xfrm>
            <a:off x="349250" y="368789"/>
            <a:ext cx="1411288" cy="1411288"/>
          </a:xfrm>
        </p:spPr>
        <p:txBody>
          <a:bodyPr/>
          <a:lstStyle/>
          <a:p>
            <a:r>
              <a:rPr lang="sv-SE" dirty="0"/>
              <a:t>Här kan ni Infoga ett emblem!</a:t>
            </a:r>
          </a:p>
        </p:txBody>
      </p:sp>
      <p:sp>
        <p:nvSpPr>
          <p:cNvPr id="2" name="Platshållare för bild 50">
            <a:extLst>
              <a:ext uri="{FF2B5EF4-FFF2-40B4-BE49-F238E27FC236}">
                <a16:creationId xmlns:a16="http://schemas.microsoft.com/office/drawing/2014/main" id="{47FC90A5-AD54-8906-687C-04AA6E4D373C}"/>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78889035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hasCustomPrompt="1"/>
          </p:nvPr>
        </p:nvSpPr>
        <p:spPr>
          <a:xfrm>
            <a:off x="1524000" y="2939635"/>
            <a:ext cx="9144000" cy="978729"/>
          </a:xfrm>
        </p:spPr>
        <p:txBody>
          <a:bodyPr anchor="b"/>
          <a:lstStyle>
            <a:lvl1pPr algn="ctr">
              <a:defRPr sz="6400"/>
            </a:lvl1pPr>
          </a:lstStyle>
          <a:p>
            <a:r>
              <a:rPr lang="sv-SE" dirty="0"/>
              <a:t>Tack!</a:t>
            </a:r>
          </a:p>
        </p:txBody>
      </p:sp>
      <p:pic>
        <p:nvPicPr>
          <p:cNvPr id="3" name="Bild 4">
            <a:extLst>
              <a:ext uri="{FF2B5EF4-FFF2-40B4-BE49-F238E27FC236}">
                <a16:creationId xmlns:a16="http://schemas.microsoft.com/office/drawing/2014/main" id="{6A53F661-B945-E526-0768-E511D35FF1B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115759733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1A1F1C"/>
            </a:fgClr>
            <a:bgClr>
              <a:srgbClr val="323F38"/>
            </a:bgClr>
          </a:pattFill>
        </p:spPr>
        <p:txBody>
          <a:bodyPr/>
          <a:lstStyle>
            <a:lvl1pPr marL="0" indent="0">
              <a:buNone/>
              <a:defRPr/>
            </a:lvl1pPr>
          </a:lstStyle>
          <a:p>
            <a:r>
              <a:rPr lang="sv-SE"/>
              <a:t>Klicka på ikonen för att lägga till en bild</a:t>
            </a:r>
            <a:endParaRPr lang="sv-SE" dirty="0"/>
          </a:p>
        </p:txBody>
      </p:sp>
      <p:sp>
        <p:nvSpPr>
          <p:cNvPr id="5" name="Rubrik 1">
            <a:extLst>
              <a:ext uri="{FF2B5EF4-FFF2-40B4-BE49-F238E27FC236}">
                <a16:creationId xmlns:a16="http://schemas.microsoft.com/office/drawing/2014/main" id="{E759D4D1-C9C2-112E-091B-AA7C06C204AC}"/>
              </a:ext>
            </a:extLst>
          </p:cNvPr>
          <p:cNvSpPr>
            <a:spLocks noGrp="1"/>
          </p:cNvSpPr>
          <p:nvPr>
            <p:ph type="title"/>
          </p:nvPr>
        </p:nvSpPr>
        <p:spPr>
          <a:xfrm>
            <a:off x="6469200" y="1080000"/>
            <a:ext cx="4314558" cy="1920526"/>
          </a:xfrm>
        </p:spPr>
        <p:txBody>
          <a:bodyPr wrap="square" anchor="t" anchorCtr="0">
            <a:spAutoFit/>
          </a:bodyPr>
          <a:lstStyle>
            <a:lvl1pPr>
              <a:defRPr b="1" i="1"/>
            </a:lvl1p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849A151D-4279-4332-C5D9-7861C01AE923}"/>
              </a:ext>
            </a:extLst>
          </p:cNvPr>
          <p:cNvSpPr>
            <a:spLocks noGrp="1"/>
          </p:cNvSpPr>
          <p:nvPr>
            <p:ph idx="1"/>
          </p:nvPr>
        </p:nvSpPr>
        <p:spPr>
          <a:xfrm>
            <a:off x="6469200" y="2448000"/>
            <a:ext cx="5022000" cy="3047646"/>
          </a:xfrm>
        </p:spPr>
        <p:txBody>
          <a:bodyPr lIns="0"/>
          <a:lstStyle>
            <a:lvl1pPr>
              <a:defRPr i="1"/>
            </a:lvl1pPr>
            <a:lvl2pPr>
              <a:defRPr i="1"/>
            </a:lvl2pPr>
            <a:lvl3pPr>
              <a:defRPr i="1"/>
            </a:lvl3pPr>
            <a:lvl4pPr>
              <a:defRPr i="1"/>
            </a:lvl4pPr>
            <a:lvl5pP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36BA2F89-C74A-D655-6FAE-B22E869FE286}"/>
              </a:ext>
            </a:extLst>
          </p:cNvPr>
          <p:cNvPicPr>
            <a:picLocks/>
          </p:cNvPicPr>
          <p:nvPr userDrawn="1"/>
        </p:nvPicPr>
        <p:blipFill>
          <a:blip r:embed="rId2"/>
          <a:stretch>
            <a:fillRect/>
          </a:stretch>
        </p:blipFill>
        <p:spPr>
          <a:xfrm>
            <a:off x="6469200" y="720000"/>
            <a:ext cx="2160000" cy="72000"/>
          </a:xfrm>
          <a:prstGeom prst="rect">
            <a:avLst/>
          </a:prstGeom>
        </p:spPr>
      </p:pic>
      <p:sp>
        <p:nvSpPr>
          <p:cNvPr id="11" name="textruta 10">
            <a:extLst>
              <a:ext uri="{FF2B5EF4-FFF2-40B4-BE49-F238E27FC236}">
                <a16:creationId xmlns:a16="http://schemas.microsoft.com/office/drawing/2014/main" id="{BCEB2D5F-8918-637B-5DF4-F9F7B5461728}"/>
              </a:ext>
            </a:extLst>
          </p:cNvPr>
          <p:cNvSpPr txBox="1"/>
          <p:nvPr userDrawn="1"/>
        </p:nvSpPr>
        <p:spPr>
          <a:xfrm>
            <a:off x="13858524" y="598855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Tree>
    <p:extLst>
      <p:ext uri="{BB962C8B-B14F-4D97-AF65-F5344CB8AC3E}">
        <p14:creationId xmlns:p14="http://schemas.microsoft.com/office/powerpoint/2010/main" val="252983940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1A1F1C"/>
            </a:fgClr>
            <a:bgClr>
              <a:srgbClr val="323F38"/>
            </a:bgClr>
          </a:pattFill>
        </p:spPr>
        <p:txBody>
          <a:bodyPr/>
          <a:lstStyle>
            <a:lvl1pPr marL="0" indent="0">
              <a:buNone/>
              <a:defRPr/>
            </a:lvl1pPr>
          </a:lstStyle>
          <a:p>
            <a:r>
              <a:rPr lang="sv-SE"/>
              <a:t>Klicka på ikonen för att lägga till en bild</a:t>
            </a:r>
            <a:endParaRPr lang="sv-SE" dirty="0"/>
          </a:p>
        </p:txBody>
      </p:sp>
      <p:sp>
        <p:nvSpPr>
          <p:cNvPr id="11" name="Rubrik 1">
            <a:extLst>
              <a:ext uri="{FF2B5EF4-FFF2-40B4-BE49-F238E27FC236}">
                <a16:creationId xmlns:a16="http://schemas.microsoft.com/office/drawing/2014/main" id="{ACE00A20-2584-9FDA-C9FE-BF84337B611A}"/>
              </a:ext>
            </a:extLst>
          </p:cNvPr>
          <p:cNvSpPr>
            <a:spLocks noGrp="1"/>
          </p:cNvSpPr>
          <p:nvPr>
            <p:ph type="title"/>
          </p:nvPr>
        </p:nvSpPr>
        <p:spPr>
          <a:xfrm>
            <a:off x="720001" y="1080000"/>
            <a:ext cx="5022000" cy="1920526"/>
          </a:xfrm>
        </p:spPr>
        <p:txBody>
          <a:bodyPr wrap="square" anchor="t" anchorCtr="0">
            <a:spAutoFit/>
          </a:bodyPr>
          <a:lstStyle>
            <a:lvl1pPr>
              <a:defRPr b="1" i="1"/>
            </a:lvl1pPr>
          </a:lstStyle>
          <a:p>
            <a:r>
              <a:rPr lang="sv-SE"/>
              <a:t>Klicka här för att ändra mall för rubrikformat</a:t>
            </a:r>
            <a:endParaRPr lang="sv-SE" dirty="0"/>
          </a:p>
        </p:txBody>
      </p:sp>
      <p:sp>
        <p:nvSpPr>
          <p:cNvPr id="12" name="Platshållare för innehåll 2">
            <a:extLst>
              <a:ext uri="{FF2B5EF4-FFF2-40B4-BE49-F238E27FC236}">
                <a16:creationId xmlns:a16="http://schemas.microsoft.com/office/drawing/2014/main" id="{257A344A-5FDB-19C6-919F-C451A2BF5535}"/>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558753EA-9C00-0F64-6145-D26DE7825C88}"/>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26501857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med emblem">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chemeClr val="bg2">
                <a:lumMod val="50000"/>
              </a:schemeClr>
            </a:fgClr>
            <a:bgClr>
              <a:srgbClr val="323F38"/>
            </a:bgClr>
          </a:pattFill>
        </p:spPr>
        <p:txBody>
          <a:bodyPr/>
          <a:lstStyle>
            <a:lvl1pPr marL="0" indent="0">
              <a:buNone/>
              <a:defRPr/>
            </a:lvl1pPr>
          </a:lstStyle>
          <a:p>
            <a:r>
              <a:rPr lang="sv-SE"/>
              <a:t>Klicka på ikonen för att lägga till en bild</a:t>
            </a:r>
            <a:endParaRPr lang="sv-SE" dirty="0"/>
          </a:p>
        </p:txBody>
      </p:sp>
      <p:sp>
        <p:nvSpPr>
          <p:cNvPr id="4" name="Platshållare för bild 45">
            <a:extLst>
              <a:ext uri="{FF2B5EF4-FFF2-40B4-BE49-F238E27FC236}">
                <a16:creationId xmlns:a16="http://schemas.microsoft.com/office/drawing/2014/main" id="{A812E28B-D25C-21F1-4ED6-DF7521676BD7}"/>
              </a:ext>
            </a:extLst>
          </p:cNvPr>
          <p:cNvSpPr>
            <a:spLocks noGrp="1"/>
          </p:cNvSpPr>
          <p:nvPr>
            <p:ph type="pic" sz="quarter" idx="11" hasCustomPrompt="1"/>
          </p:nvPr>
        </p:nvSpPr>
        <p:spPr>
          <a:xfrm>
            <a:off x="6096000" y="4789962"/>
            <a:ext cx="1411288" cy="1411288"/>
          </a:xfrm>
        </p:spPr>
        <p:txBody>
          <a:bodyPr/>
          <a:lstStyle/>
          <a:p>
            <a:r>
              <a:rPr lang="sv-SE" dirty="0"/>
              <a:t>Här kan ni Infoga ett emblem!</a:t>
            </a:r>
          </a:p>
        </p:txBody>
      </p:sp>
      <p:sp>
        <p:nvSpPr>
          <p:cNvPr id="5" name="Rubrik 1">
            <a:extLst>
              <a:ext uri="{FF2B5EF4-FFF2-40B4-BE49-F238E27FC236}">
                <a16:creationId xmlns:a16="http://schemas.microsoft.com/office/drawing/2014/main" id="{81BF3B15-F689-066A-28FF-DA562A165405}"/>
              </a:ext>
            </a:extLst>
          </p:cNvPr>
          <p:cNvSpPr>
            <a:spLocks noGrp="1"/>
          </p:cNvSpPr>
          <p:nvPr>
            <p:ph type="title"/>
          </p:nvPr>
        </p:nvSpPr>
        <p:spPr>
          <a:xfrm>
            <a:off x="720001" y="1080000"/>
            <a:ext cx="5022000" cy="1920526"/>
          </a:xfrm>
        </p:spPr>
        <p:txBody>
          <a:bodyPr wrap="square" anchor="t" anchorCtr="0">
            <a:spAutoFit/>
          </a:bodyPr>
          <a:lstStyle>
            <a:lvl1pPr>
              <a:defRPr b="1" i="1"/>
            </a:lvl1p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EE766F01-B90C-E7AB-2909-99552EAD760F}"/>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4E85ECB7-BEFD-8110-2F68-C58098DD7EFC}"/>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01421943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1A1F1C"/>
            </a:fgClr>
            <a:bgClr>
              <a:srgbClr val="323F38"/>
            </a:bgClr>
          </a:pattFill>
        </p:spPr>
        <p:txBody>
          <a:bodyPr/>
          <a:lstStyle>
            <a:lvl1pPr marL="0" indent="0">
              <a:buNone/>
              <a:defRPr/>
            </a:lvl1pPr>
          </a:lstStyle>
          <a:p>
            <a:r>
              <a:rPr lang="sv-SE"/>
              <a:t>Klicka på ikonen för att lägga till en bild</a:t>
            </a:r>
            <a:endParaRPr lang="sv-SE" dirty="0"/>
          </a:p>
        </p:txBody>
      </p:sp>
      <p:sp>
        <p:nvSpPr>
          <p:cNvPr id="8" name="Rubrik 1">
            <a:extLst>
              <a:ext uri="{FF2B5EF4-FFF2-40B4-BE49-F238E27FC236}">
                <a16:creationId xmlns:a16="http://schemas.microsoft.com/office/drawing/2014/main" id="{A3C09A0B-3F73-6678-36F5-7E0A2B00AA89}"/>
              </a:ext>
            </a:extLst>
          </p:cNvPr>
          <p:cNvSpPr>
            <a:spLocks noGrp="1"/>
          </p:cNvSpPr>
          <p:nvPr>
            <p:ph type="title"/>
          </p:nvPr>
        </p:nvSpPr>
        <p:spPr>
          <a:xfrm>
            <a:off x="6469488" y="1080000"/>
            <a:ext cx="4213458" cy="2529923"/>
          </a:xfrm>
        </p:spPr>
        <p:txBody>
          <a:bodyPr wrap="square" anchor="t" anchorCtr="0">
            <a:spAutoFit/>
          </a:bodyPr>
          <a:lstStyle>
            <a:lvl1pPr>
              <a:defRPr b="1" i="1"/>
            </a:lvl1pPr>
          </a:lstStyle>
          <a:p>
            <a:r>
              <a:rPr lang="sv-SE"/>
              <a:t>Klicka här för att ändra mall för rubrikformat</a:t>
            </a:r>
            <a:endParaRPr lang="sv-SE" dirty="0"/>
          </a:p>
        </p:txBody>
      </p:sp>
      <p:sp>
        <p:nvSpPr>
          <p:cNvPr id="9" name="Platshållare för innehåll 2">
            <a:extLst>
              <a:ext uri="{FF2B5EF4-FFF2-40B4-BE49-F238E27FC236}">
                <a16:creationId xmlns:a16="http://schemas.microsoft.com/office/drawing/2014/main" id="{9CCC38C2-B5AF-6329-5933-A53EB80A6C48}"/>
              </a:ext>
            </a:extLst>
          </p:cNvPr>
          <p:cNvSpPr>
            <a:spLocks noGrp="1"/>
          </p:cNvSpPr>
          <p:nvPr>
            <p:ph idx="1"/>
          </p:nvPr>
        </p:nvSpPr>
        <p:spPr>
          <a:xfrm>
            <a:off x="6469488" y="2448000"/>
            <a:ext cx="5022000" cy="3047646"/>
          </a:xfrm>
        </p:spPr>
        <p:txBody>
          <a:bodyPr lIns="0"/>
          <a:lstStyle>
            <a:lvl1pPr>
              <a:defRPr b="0" i="1"/>
            </a:lvl1pPr>
            <a:lvl2pPr>
              <a:defRPr b="0" i="1"/>
            </a:lvl2pPr>
            <a:lvl3pPr>
              <a:defRPr b="0" i="1"/>
            </a:lvl3pPr>
            <a:lvl4pPr>
              <a:defRPr b="0" i="1"/>
            </a:lvl4pPr>
            <a:lvl5pPr>
              <a:defRPr b="0"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1" name="Bildobjekt 10">
            <a:extLst>
              <a:ext uri="{FF2B5EF4-FFF2-40B4-BE49-F238E27FC236}">
                <a16:creationId xmlns:a16="http://schemas.microsoft.com/office/drawing/2014/main" id="{19588D4E-D0D3-A9F6-1004-7B3EB923ACB2}"/>
              </a:ext>
            </a:extLst>
          </p:cNvPr>
          <p:cNvPicPr>
            <a:picLocks/>
          </p:cNvPicPr>
          <p:nvPr userDrawn="1"/>
        </p:nvPicPr>
        <p:blipFill>
          <a:blip r:embed="rId2"/>
          <a:stretch>
            <a:fillRect/>
          </a:stretch>
        </p:blipFill>
        <p:spPr>
          <a:xfrm>
            <a:off x="6469200" y="720000"/>
            <a:ext cx="2160000" cy="72000"/>
          </a:xfrm>
          <a:prstGeom prst="rect">
            <a:avLst/>
          </a:prstGeom>
        </p:spPr>
      </p:pic>
      <p:sp>
        <p:nvSpPr>
          <p:cNvPr id="14" name="textruta 13">
            <a:extLst>
              <a:ext uri="{FF2B5EF4-FFF2-40B4-BE49-F238E27FC236}">
                <a16:creationId xmlns:a16="http://schemas.microsoft.com/office/drawing/2014/main" id="{9FDC2A73-F6D6-3190-119E-C29C4491E74C}"/>
              </a:ext>
            </a:extLst>
          </p:cNvPr>
          <p:cNvSpPr txBox="1"/>
          <p:nvPr userDrawn="1"/>
        </p:nvSpPr>
        <p:spPr>
          <a:xfrm>
            <a:off x="13001622" y="598855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Tree>
    <p:extLst>
      <p:ext uri="{BB962C8B-B14F-4D97-AF65-F5344CB8AC3E}">
        <p14:creationId xmlns:p14="http://schemas.microsoft.com/office/powerpoint/2010/main" val="366726682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1A1F1C"/>
            </a:fgClr>
            <a:bgClr>
              <a:srgbClr val="323F38"/>
            </a:bgClr>
          </a:patt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6469488" y="1080000"/>
            <a:ext cx="4213458" cy="2529923"/>
          </a:xfrm>
        </p:spPr>
        <p:txBody>
          <a:bodyPr wrap="square" anchor="t" anchorCtr="0">
            <a:sp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6469488" y="2448000"/>
            <a:ext cx="5022000" cy="3047646"/>
          </a:xfrm>
        </p:spPr>
        <p:txBody>
          <a:bodyPr lIns="0"/>
          <a:lstStyle>
            <a:lvl1pPr>
              <a:defRPr i="1"/>
            </a:lvl1pPr>
            <a:lvl2pPr>
              <a:defRPr i="1"/>
            </a:lvl2pPr>
            <a:lvl3pPr>
              <a:defRPr i="1"/>
            </a:lvl3pPr>
            <a:lvl4pPr>
              <a:defRPr i="1"/>
            </a:lvl4pPr>
            <a:lvl5pP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4" name="Bildobjekt 3">
            <a:extLst>
              <a:ext uri="{FF2B5EF4-FFF2-40B4-BE49-F238E27FC236}">
                <a16:creationId xmlns:a16="http://schemas.microsoft.com/office/drawing/2014/main" id="{7DA80F60-6DAD-57C0-B2EC-A8302A9FB302}"/>
              </a:ext>
            </a:extLst>
          </p:cNvPr>
          <p:cNvPicPr>
            <a:picLocks/>
          </p:cNvPicPr>
          <p:nvPr userDrawn="1"/>
        </p:nvPicPr>
        <p:blipFill>
          <a:blip r:embed="rId2"/>
          <a:stretch>
            <a:fillRect/>
          </a:stretch>
        </p:blipFill>
        <p:spPr>
          <a:xfrm>
            <a:off x="6469200" y="720000"/>
            <a:ext cx="2160000" cy="72000"/>
          </a:xfrm>
          <a:prstGeom prst="rect">
            <a:avLst/>
          </a:prstGeom>
        </p:spPr>
      </p:pic>
      <p:sp>
        <p:nvSpPr>
          <p:cNvPr id="5" name="Platshållare för bild 45">
            <a:extLst>
              <a:ext uri="{FF2B5EF4-FFF2-40B4-BE49-F238E27FC236}">
                <a16:creationId xmlns:a16="http://schemas.microsoft.com/office/drawing/2014/main" id="{99413F61-411D-AF4C-729B-86EFBB084BDE}"/>
              </a:ext>
            </a:extLst>
          </p:cNvPr>
          <p:cNvSpPr>
            <a:spLocks noGrp="1"/>
          </p:cNvSpPr>
          <p:nvPr>
            <p:ph type="pic" sz="quarter" idx="11" hasCustomPrompt="1"/>
          </p:nvPr>
        </p:nvSpPr>
        <p:spPr>
          <a:xfrm>
            <a:off x="366289" y="374400"/>
            <a:ext cx="1411288" cy="1411288"/>
          </a:xfrm>
        </p:spPr>
        <p:txBody>
          <a:bodyPr/>
          <a:lstStyle/>
          <a:p>
            <a:r>
              <a:rPr lang="sv-SE" dirty="0"/>
              <a:t>Här kan ni Infoga ett emblem!</a:t>
            </a:r>
          </a:p>
        </p:txBody>
      </p:sp>
      <p:sp>
        <p:nvSpPr>
          <p:cNvPr id="8" name="textruta 7">
            <a:extLst>
              <a:ext uri="{FF2B5EF4-FFF2-40B4-BE49-F238E27FC236}">
                <a16:creationId xmlns:a16="http://schemas.microsoft.com/office/drawing/2014/main" id="{D3CBF777-F569-7D36-2782-202BBF551175}"/>
              </a:ext>
            </a:extLst>
          </p:cNvPr>
          <p:cNvSpPr txBox="1"/>
          <p:nvPr userDrawn="1"/>
        </p:nvSpPr>
        <p:spPr>
          <a:xfrm>
            <a:off x="13707306" y="598855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Tree>
    <p:extLst>
      <p:ext uri="{BB962C8B-B14F-4D97-AF65-F5344CB8AC3E}">
        <p14:creationId xmlns:p14="http://schemas.microsoft.com/office/powerpoint/2010/main" val="393185241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text med film till vänster ståe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4564245" y="1080000"/>
            <a:ext cx="6118701" cy="1920526"/>
          </a:xfrm>
        </p:spPr>
        <p:txBody>
          <a:bodyPr wrap="square" anchor="t" anchorCtr="0">
            <a:sp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4564245" y="1836000"/>
            <a:ext cx="6955740" cy="3710052"/>
          </a:xfrm>
        </p:spPr>
        <p:txBody>
          <a:bodyPr lIns="0"/>
          <a:lstStyle>
            <a:lvl1pPr>
              <a:defRPr b="0" i="1"/>
            </a:lvl1pPr>
            <a:lvl2pPr>
              <a:defRPr b="0" i="1"/>
            </a:lvl2pPr>
            <a:lvl3pPr>
              <a:defRPr b="0" i="1"/>
            </a:lvl3pPr>
            <a:lvl4pPr>
              <a:defRPr b="0" i="1"/>
            </a:lvl4pPr>
            <a:lvl5pPr>
              <a:defRPr b="0"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4" name="Bildobjekt 3">
            <a:extLst>
              <a:ext uri="{FF2B5EF4-FFF2-40B4-BE49-F238E27FC236}">
                <a16:creationId xmlns:a16="http://schemas.microsoft.com/office/drawing/2014/main" id="{7DA80F60-6DAD-57C0-B2EC-A8302A9FB302}"/>
              </a:ext>
            </a:extLst>
          </p:cNvPr>
          <p:cNvPicPr>
            <a:picLocks/>
          </p:cNvPicPr>
          <p:nvPr userDrawn="1"/>
        </p:nvPicPr>
        <p:blipFill>
          <a:blip r:embed="rId2"/>
          <a:stretch>
            <a:fillRect/>
          </a:stretch>
        </p:blipFill>
        <p:spPr>
          <a:xfrm>
            <a:off x="4563957" y="720000"/>
            <a:ext cx="2160000" cy="72000"/>
          </a:xfrm>
          <a:prstGeom prst="rect">
            <a:avLst/>
          </a:prstGeom>
        </p:spPr>
      </p:pic>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a:off x="369056" y="371800"/>
            <a:ext cx="3449526" cy="6132188"/>
          </a:xfrm>
          <a:pattFill prst="wdUpDiag">
            <a:fgClr>
              <a:schemeClr val="bg2">
                <a:lumMod val="50000"/>
              </a:schemeClr>
            </a:fgClr>
            <a:bgClr>
              <a:srgbClr val="323F38"/>
            </a:bgClr>
          </a:pattFill>
        </p:spPr>
        <p:txBody>
          <a:bodyPr/>
          <a:lstStyle/>
          <a:p>
            <a:r>
              <a:rPr lang="sv-SE"/>
              <a:t>Klicka på ikonen för att lägga till ett medieklipp</a:t>
            </a:r>
          </a:p>
        </p:txBody>
      </p:sp>
      <p:sp>
        <p:nvSpPr>
          <p:cNvPr id="11" name="textruta 10">
            <a:extLst>
              <a:ext uri="{FF2B5EF4-FFF2-40B4-BE49-F238E27FC236}">
                <a16:creationId xmlns:a16="http://schemas.microsoft.com/office/drawing/2014/main" id="{26415ED6-93AF-B2FE-599C-1D3B2AA6D9C5}"/>
              </a:ext>
            </a:extLst>
          </p:cNvPr>
          <p:cNvSpPr txBox="1"/>
          <p:nvPr userDrawn="1"/>
        </p:nvSpPr>
        <p:spPr>
          <a:xfrm>
            <a:off x="14614614" y="598855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Tree>
    <p:extLst>
      <p:ext uri="{BB962C8B-B14F-4D97-AF65-F5344CB8AC3E}">
        <p14:creationId xmlns:p14="http://schemas.microsoft.com/office/powerpoint/2010/main" val="295717578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lm i helskärm">
    <p:spTree>
      <p:nvGrpSpPr>
        <p:cNvPr id="1" name=""/>
        <p:cNvGrpSpPr/>
        <p:nvPr/>
      </p:nvGrpSpPr>
      <p:grpSpPr>
        <a:xfrm>
          <a:off x="0" y="0"/>
          <a:ext cx="0" cy="0"/>
          <a:chOff x="0" y="0"/>
          <a:chExt cx="0" cy="0"/>
        </a:xfrm>
      </p:grpSpPr>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hasCustomPrompt="1"/>
          </p:nvPr>
        </p:nvSpPr>
        <p:spPr>
          <a:xfrm rot="5400000">
            <a:off x="2658406" y="-2675595"/>
            <a:ext cx="6864406" cy="12202787"/>
          </a:xfrm>
          <a:pattFill prst="wdUpDiag">
            <a:fgClr>
              <a:schemeClr val="bg2">
                <a:lumMod val="50000"/>
              </a:schemeClr>
            </a:fgClr>
            <a:bgClr>
              <a:srgbClr val="323F38"/>
            </a:bgClr>
          </a:pattFill>
        </p:spPr>
        <p:txBody>
          <a:bodyPr/>
          <a:lstStyle/>
          <a:p>
            <a:r>
              <a:rPr lang="sv-SE" dirty="0"/>
              <a:t>Klicka på ikonen i mitten för att lägga till ett medieklipp</a:t>
            </a:r>
          </a:p>
        </p:txBody>
      </p:sp>
      <p:sp>
        <p:nvSpPr>
          <p:cNvPr id="2" name="Platshållare för bild 50">
            <a:extLst>
              <a:ext uri="{FF2B5EF4-FFF2-40B4-BE49-F238E27FC236}">
                <a16:creationId xmlns:a16="http://schemas.microsoft.com/office/drawing/2014/main" id="{A1FDFE8B-5BE4-4205-B2EE-B29B5196D6B2}"/>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17584552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hasCustomPrompt="1"/>
          </p:nvPr>
        </p:nvSpPr>
        <p:spPr>
          <a:xfrm>
            <a:off x="1524000" y="2939635"/>
            <a:ext cx="9144000" cy="978729"/>
          </a:xfrm>
        </p:spPr>
        <p:txBody>
          <a:bodyPr anchor="b"/>
          <a:lstStyle>
            <a:lvl1pPr algn="ctr">
              <a:defRPr sz="6400" b="1" i="1"/>
            </a:lvl1pPr>
          </a:lstStyle>
          <a:p>
            <a:r>
              <a:rPr lang="sv-SE" dirty="0"/>
              <a:t>Tack!</a:t>
            </a:r>
          </a:p>
        </p:txBody>
      </p:sp>
      <p:pic>
        <p:nvPicPr>
          <p:cNvPr id="3" name="Bild 4">
            <a:extLst>
              <a:ext uri="{FF2B5EF4-FFF2-40B4-BE49-F238E27FC236}">
                <a16:creationId xmlns:a16="http://schemas.microsoft.com/office/drawing/2014/main" id="{5A705614-D648-ACB9-F57D-F9A81DC630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8956559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örsättsbl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1664790"/>
            <a:ext cx="9144000" cy="1865126"/>
          </a:xfrm>
        </p:spPr>
        <p:txBody>
          <a:bodyPr anchor="b"/>
          <a:lstStyle>
            <a:lvl1pPr algn="ctr">
              <a:defRPr sz="6400"/>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04C70296-6207-C84B-4A54-2BD2CB2196DE}"/>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4" name="Bild 4">
            <a:extLst>
              <a:ext uri="{FF2B5EF4-FFF2-40B4-BE49-F238E27FC236}">
                <a16:creationId xmlns:a16="http://schemas.microsoft.com/office/drawing/2014/main" id="{1F8BD248-FC22-2535-5932-4273043BE7AA}"/>
              </a:ext>
            </a:extLst>
          </p:cNvPr>
          <p:cNvPicPr>
            <a:picLocks noChangeAspect="1"/>
          </p:cNvPicPr>
          <p:nvPr userDrawn="1"/>
        </p:nvPicPr>
        <p:blipFill>
          <a:blip r:embed="rId2"/>
          <a:srcRect/>
          <a:stretch/>
        </p:blipFill>
        <p:spPr>
          <a:xfrm>
            <a:off x="10728000" y="720002"/>
            <a:ext cx="701870" cy="671164"/>
          </a:xfrm>
          <a:prstGeom prst="rect">
            <a:avLst/>
          </a:prstGeom>
        </p:spPr>
      </p:pic>
    </p:spTree>
    <p:extLst>
      <p:ext uri="{BB962C8B-B14F-4D97-AF65-F5344CB8AC3E}">
        <p14:creationId xmlns:p14="http://schemas.microsoft.com/office/powerpoint/2010/main" val="71610769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2128403"/>
            <a:ext cx="9144000" cy="1311128"/>
          </a:xfrm>
        </p:spPr>
        <p:txBody>
          <a:bodyPr anchor="b"/>
          <a:lstStyle>
            <a:lvl1pPr algn="ctr">
              <a:defRPr sz="4400" b="1" i="1"/>
            </a:lvl1pPr>
          </a:lstStyle>
          <a:p>
            <a:r>
              <a:rPr lang="sv-SE"/>
              <a:t>Klicka här för att ändra mall för rubrikformat</a:t>
            </a:r>
            <a:endParaRPr lang="sv-SE" dirty="0"/>
          </a:p>
        </p:txBody>
      </p:sp>
      <p:sp>
        <p:nvSpPr>
          <p:cNvPr id="4" name="Underrubrik 2">
            <a:extLst>
              <a:ext uri="{FF2B5EF4-FFF2-40B4-BE49-F238E27FC236}">
                <a16:creationId xmlns:a16="http://schemas.microsoft.com/office/drawing/2014/main" id="{E488C589-210F-BAEC-6290-695A1A6A00A0}"/>
              </a:ext>
            </a:extLst>
          </p:cNvPr>
          <p:cNvSpPr>
            <a:spLocks noGrp="1"/>
          </p:cNvSpPr>
          <p:nvPr>
            <p:ph type="subTitle" idx="1"/>
          </p:nvPr>
        </p:nvSpPr>
        <p:spPr>
          <a:xfrm>
            <a:off x="1524000" y="3569791"/>
            <a:ext cx="9144000" cy="1655762"/>
          </a:xfrm>
        </p:spPr>
        <p:txBody>
          <a:bodyPr/>
          <a:lstStyle>
            <a:lvl1pPr marL="0" indent="0" algn="ctr">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418259907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4" name="Underrubrik 2">
            <a:extLst>
              <a:ext uri="{FF2B5EF4-FFF2-40B4-BE49-F238E27FC236}">
                <a16:creationId xmlns:a16="http://schemas.microsoft.com/office/drawing/2014/main" id="{D94ACC06-DA82-0F9A-8C14-E9C5F7FFC4EC}"/>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42242732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A014DC8-6002-55E5-D922-EBCBFF82B173}"/>
              </a:ext>
            </a:extLst>
          </p:cNvPr>
          <p:cNvSpPr>
            <a:spLocks noGrp="1"/>
          </p:cNvSpPr>
          <p:nvPr>
            <p:ph type="pic" sz="quarter" idx="10"/>
          </p:nvPr>
        </p:nvSpPr>
        <p:spPr>
          <a:xfrm>
            <a:off x="0" y="0"/>
            <a:ext cx="12192000" cy="6858000"/>
          </a:xfrm>
          <a:pattFill prst="wdUpDiag">
            <a:fgClr>
              <a:srgbClr val="E7B45E"/>
            </a:fgClr>
            <a:bgClr>
              <a:srgbClr val="FFC666"/>
            </a:bgClr>
          </a:pattFill>
        </p:spPr>
        <p:txBody>
          <a:bodyPr/>
          <a:lstStyle/>
          <a:p>
            <a:r>
              <a:rPr lang="sv-SE"/>
              <a:t>Klicka på ikonen för att lägga till en bild</a:t>
            </a:r>
          </a:p>
        </p:txBody>
      </p:sp>
      <p:sp>
        <p:nvSpPr>
          <p:cNvPr id="6" name="Rubrik 1">
            <a:extLst>
              <a:ext uri="{FF2B5EF4-FFF2-40B4-BE49-F238E27FC236}">
                <a16:creationId xmlns:a16="http://schemas.microsoft.com/office/drawing/2014/main" id="{9FDB915D-ED01-EB63-EA62-B4BB49396E16}"/>
              </a:ext>
            </a:extLst>
          </p:cNvPr>
          <p:cNvSpPr>
            <a:spLocks noGrp="1"/>
          </p:cNvSpPr>
          <p:nvPr>
            <p:ph type="ctrTitle" hasCustomPrompt="1"/>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16BCD459-E576-ED81-8E4C-7F7AF8387858}"/>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bild 50">
            <a:extLst>
              <a:ext uri="{FF2B5EF4-FFF2-40B4-BE49-F238E27FC236}">
                <a16:creationId xmlns:a16="http://schemas.microsoft.com/office/drawing/2014/main" id="{1C01504E-57E9-D77E-9BBE-236C96160735}"/>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745414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Rubriker och 3 tex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D5B42C5A-5E77-7A84-2097-FBEE4693C534}"/>
              </a:ext>
            </a:extLst>
          </p:cNvPr>
          <p:cNvSpPr>
            <a:spLocks noGrp="1"/>
          </p:cNvSpPr>
          <p:nvPr>
            <p:ph idx="11"/>
          </p:nvPr>
        </p:nvSpPr>
        <p:spPr>
          <a:xfrm>
            <a:off x="756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16" name="Platshållare för text 14">
            <a:extLst>
              <a:ext uri="{FF2B5EF4-FFF2-40B4-BE49-F238E27FC236}">
                <a16:creationId xmlns:a16="http://schemas.microsoft.com/office/drawing/2014/main" id="{63DF8F4C-FAFC-68BD-A402-C86558809645}"/>
              </a:ext>
            </a:extLst>
          </p:cNvPr>
          <p:cNvSpPr>
            <a:spLocks noGrp="1"/>
          </p:cNvSpPr>
          <p:nvPr>
            <p:ph type="body" sz="quarter" idx="13"/>
          </p:nvPr>
        </p:nvSpPr>
        <p:spPr>
          <a:xfrm>
            <a:off x="756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4" name="Rektangel 3">
            <a:extLst>
              <a:ext uri="{FF2B5EF4-FFF2-40B4-BE49-F238E27FC236}">
                <a16:creationId xmlns:a16="http://schemas.microsoft.com/office/drawing/2014/main" id="{962CE740-E281-667D-3FA9-85FC633A5C4A}"/>
              </a:ext>
            </a:extLst>
          </p:cNvPr>
          <p:cNvSpPr/>
          <p:nvPr userDrawn="1"/>
        </p:nvSpPr>
        <p:spPr>
          <a:xfrm>
            <a:off x="7200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
        <p:nvSpPr>
          <p:cNvPr id="5" name="Rektangel 4">
            <a:extLst>
              <a:ext uri="{FF2B5EF4-FFF2-40B4-BE49-F238E27FC236}">
                <a16:creationId xmlns:a16="http://schemas.microsoft.com/office/drawing/2014/main" id="{B3AA7369-AD45-0E9C-F5D6-41A96CB66643}"/>
              </a:ext>
            </a:extLst>
          </p:cNvPr>
          <p:cNvSpPr/>
          <p:nvPr userDrawn="1"/>
        </p:nvSpPr>
        <p:spPr>
          <a:xfrm>
            <a:off x="41400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solidFill>
                <a:srgbClr val="FF96D5"/>
              </a:solidFill>
            </a:endParaRPr>
          </a:p>
        </p:txBody>
      </p:sp>
      <p:sp>
        <p:nvSpPr>
          <p:cNvPr id="6" name="Rektangel 5">
            <a:extLst>
              <a:ext uri="{FF2B5EF4-FFF2-40B4-BE49-F238E27FC236}">
                <a16:creationId xmlns:a16="http://schemas.microsoft.com/office/drawing/2014/main" id="{9781DD28-3363-44D6-E0D0-01778D6AA9BB}"/>
              </a:ext>
            </a:extLst>
          </p:cNvPr>
          <p:cNvSpPr/>
          <p:nvPr userDrawn="1"/>
        </p:nvSpPr>
        <p:spPr>
          <a:xfrm>
            <a:off x="75600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solidFill>
                <a:srgbClr val="FF96D5"/>
              </a:solidFill>
            </a:endParaRPr>
          </a:p>
        </p:txBody>
      </p:sp>
    </p:spTree>
    <p:extLst>
      <p:ext uri="{BB962C8B-B14F-4D97-AF65-F5344CB8AC3E}">
        <p14:creationId xmlns:p14="http://schemas.microsoft.com/office/powerpoint/2010/main" val="67040963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Rubriker och 2 tex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4" name="Rektangel 3">
            <a:extLst>
              <a:ext uri="{FF2B5EF4-FFF2-40B4-BE49-F238E27FC236}">
                <a16:creationId xmlns:a16="http://schemas.microsoft.com/office/drawing/2014/main" id="{962CE740-E281-667D-3FA9-85FC633A5C4A}"/>
              </a:ext>
            </a:extLst>
          </p:cNvPr>
          <p:cNvSpPr/>
          <p:nvPr userDrawn="1"/>
        </p:nvSpPr>
        <p:spPr>
          <a:xfrm>
            <a:off x="7200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
        <p:nvSpPr>
          <p:cNvPr id="5" name="Rektangel 4">
            <a:extLst>
              <a:ext uri="{FF2B5EF4-FFF2-40B4-BE49-F238E27FC236}">
                <a16:creationId xmlns:a16="http://schemas.microsoft.com/office/drawing/2014/main" id="{B3AA7369-AD45-0E9C-F5D6-41A96CB66643}"/>
              </a:ext>
            </a:extLst>
          </p:cNvPr>
          <p:cNvSpPr/>
          <p:nvPr userDrawn="1"/>
        </p:nvSpPr>
        <p:spPr>
          <a:xfrm>
            <a:off x="41400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solidFill>
                <a:srgbClr val="FF96D5"/>
              </a:solidFill>
            </a:endParaRPr>
          </a:p>
        </p:txBody>
      </p:sp>
    </p:spTree>
    <p:extLst>
      <p:ext uri="{BB962C8B-B14F-4D97-AF65-F5344CB8AC3E}">
        <p14:creationId xmlns:p14="http://schemas.microsoft.com/office/powerpoint/2010/main" val="3275062551"/>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1080000"/>
            <a:ext cx="8450765"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0" y="1836000"/>
            <a:ext cx="8450765" cy="3948967"/>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7113934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text med bild i ram i to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7E182491-D393-96C3-BA28-D218D16AD332}"/>
              </a:ext>
            </a:extLst>
          </p:cNvPr>
          <p:cNvSpPr>
            <a:spLocks noGrp="1"/>
          </p:cNvSpPr>
          <p:nvPr>
            <p:ph type="pic" sz="quarter" idx="12"/>
          </p:nvPr>
        </p:nvSpPr>
        <p:spPr>
          <a:xfrm>
            <a:off x="349250" y="354013"/>
            <a:ext cx="11493500" cy="3881437"/>
          </a:xfrm>
          <a:custGeom>
            <a:avLst/>
            <a:gdLst>
              <a:gd name="connsiteX0" fmla="*/ 370750 w 11493500"/>
              <a:gd name="connsiteY0" fmla="*/ 3208859 h 3881437"/>
              <a:gd name="connsiteX1" fmla="*/ 370750 w 11493500"/>
              <a:gd name="connsiteY1" fmla="*/ 3280859 h 3881437"/>
              <a:gd name="connsiteX2" fmla="*/ 2530750 w 11493500"/>
              <a:gd name="connsiteY2" fmla="*/ 3280859 h 3881437"/>
              <a:gd name="connsiteX3" fmla="*/ 2530750 w 11493500"/>
              <a:gd name="connsiteY3" fmla="*/ 3208859 h 3881437"/>
              <a:gd name="connsiteX4" fmla="*/ 0 w 11493500"/>
              <a:gd name="connsiteY4" fmla="*/ 0 h 3881437"/>
              <a:gd name="connsiteX5" fmla="*/ 11493500 w 11493500"/>
              <a:gd name="connsiteY5" fmla="*/ 0 h 3881437"/>
              <a:gd name="connsiteX6" fmla="*/ 11493500 w 11493500"/>
              <a:gd name="connsiteY6" fmla="*/ 3881437 h 3881437"/>
              <a:gd name="connsiteX7" fmla="*/ 0 w 11493500"/>
              <a:gd name="connsiteY7" fmla="*/ 3881437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500" h="3881437">
                <a:moveTo>
                  <a:pt x="370750" y="3208859"/>
                </a:moveTo>
                <a:lnTo>
                  <a:pt x="370750" y="3280859"/>
                </a:lnTo>
                <a:lnTo>
                  <a:pt x="2530750" y="3280859"/>
                </a:lnTo>
                <a:lnTo>
                  <a:pt x="2530750" y="3208859"/>
                </a:lnTo>
                <a:close/>
                <a:moveTo>
                  <a:pt x="0" y="0"/>
                </a:moveTo>
                <a:lnTo>
                  <a:pt x="11493500" y="0"/>
                </a:lnTo>
                <a:lnTo>
                  <a:pt x="11493500" y="3881437"/>
                </a:lnTo>
                <a:lnTo>
                  <a:pt x="0" y="3881437"/>
                </a:lnTo>
                <a:close/>
              </a:path>
            </a:pathLst>
          </a:custGeom>
          <a:pattFill prst="wdUpDiag">
            <a:fgClr>
              <a:srgbClr val="E7B45E"/>
            </a:fgClr>
            <a:bgClr>
              <a:srgbClr val="FFC666"/>
            </a:bgClr>
          </a:pattFill>
        </p:spPr>
        <p:txBody>
          <a:bodyPr wrap="square">
            <a:noAutofit/>
          </a:bodyPr>
          <a:lstStyle/>
          <a:p>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3913200"/>
            <a:ext cx="8400359"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4614931"/>
            <a:ext cx="8400358" cy="1283963"/>
          </a:xfrm>
        </p:spPr>
        <p:txBody>
          <a:bodyPr lIns="0"/>
          <a:lstStyle>
            <a:lvl1pPr marL="0" indent="0" algn="l">
              <a:buFont typeface="Arial" panose="020B0604020202020204" pitchFamily="34" charset="0"/>
              <a:buNone/>
              <a:defRPr/>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sv-SE"/>
              <a:t>Klicka här för att ändra format på bakgrundstexten</a:t>
            </a:r>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720000" y="707076"/>
            <a:ext cx="1411288" cy="1411288"/>
          </a:xfrm>
        </p:spPr>
        <p:txBody>
          <a:bodyPr/>
          <a:lstStyle/>
          <a:p>
            <a:r>
              <a:rPr lang="sv-SE" dirty="0"/>
              <a:t>Här kan ni Infoga ett emblem!</a:t>
            </a:r>
          </a:p>
        </p:txBody>
      </p:sp>
      <p:sp>
        <p:nvSpPr>
          <p:cNvPr id="10" name="Rektangel 9">
            <a:extLst>
              <a:ext uri="{FF2B5EF4-FFF2-40B4-BE49-F238E27FC236}">
                <a16:creationId xmlns:a16="http://schemas.microsoft.com/office/drawing/2014/main" id="{1438331E-7E87-10FE-D6CC-CD88FBD7C4F4}"/>
              </a:ext>
            </a:extLst>
          </p:cNvPr>
          <p:cNvSpPr/>
          <p:nvPr userDrawn="1"/>
        </p:nvSpPr>
        <p:spPr>
          <a:xfrm>
            <a:off x="720000" y="3564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
        <p:nvSpPr>
          <p:cNvPr id="6" name="Platshållare för bild 50">
            <a:extLst>
              <a:ext uri="{FF2B5EF4-FFF2-40B4-BE49-F238E27FC236}">
                <a16:creationId xmlns:a16="http://schemas.microsoft.com/office/drawing/2014/main" id="{D520C69E-5233-827F-0B18-3AB1A60E05F0}"/>
              </a:ext>
            </a:extLst>
          </p:cNvPr>
          <p:cNvSpPr>
            <a:spLocks noGrp="1"/>
          </p:cNvSpPr>
          <p:nvPr>
            <p:ph type="pic" sz="quarter" idx="13"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05320881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och emble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4" name="Platshållare för bild 9">
            <a:extLst>
              <a:ext uri="{FF2B5EF4-FFF2-40B4-BE49-F238E27FC236}">
                <a16:creationId xmlns:a16="http://schemas.microsoft.com/office/drawing/2014/main" id="{B9C380D6-8BD1-ED63-CD5A-0066BE68469B}"/>
              </a:ext>
            </a:extLst>
          </p:cNvPr>
          <p:cNvSpPr>
            <a:spLocks noGrp="1"/>
          </p:cNvSpPr>
          <p:nvPr>
            <p:ph type="pic" sz="quarter" idx="10"/>
          </p:nvPr>
        </p:nvSpPr>
        <p:spPr>
          <a:xfrm>
            <a:off x="6448425" y="360000"/>
            <a:ext cx="5394325" cy="6149976"/>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6094800" y="4680000"/>
            <a:ext cx="1411288" cy="1411288"/>
          </a:xfrm>
        </p:spPr>
        <p:txBody>
          <a:bodyPr/>
          <a:lstStyle/>
          <a:p>
            <a:r>
              <a:rPr lang="sv-SE" dirty="0"/>
              <a:t>Här kan ni Infoga ett emblem!</a:t>
            </a:r>
          </a:p>
        </p:txBody>
      </p:sp>
      <p:sp>
        <p:nvSpPr>
          <p:cNvPr id="4" name="Platshållare för bild 50">
            <a:extLst>
              <a:ext uri="{FF2B5EF4-FFF2-40B4-BE49-F238E27FC236}">
                <a16:creationId xmlns:a16="http://schemas.microsoft.com/office/drawing/2014/main" id="{3466A6BD-1FBC-EA18-8E35-EDD9D3D92F3B}"/>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45074389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9">
            <a:extLst>
              <a:ext uri="{FF2B5EF4-FFF2-40B4-BE49-F238E27FC236}">
                <a16:creationId xmlns:a16="http://schemas.microsoft.com/office/drawing/2014/main" id="{7B6BC8F9-DCA2-A3ED-632E-1754B33C054D}"/>
              </a:ext>
            </a:extLst>
          </p:cNvPr>
          <p:cNvSpPr>
            <a:spLocks noGrp="1"/>
          </p:cNvSpPr>
          <p:nvPr>
            <p:ph type="pic" sz="quarter" idx="10"/>
          </p:nvPr>
        </p:nvSpPr>
        <p:spPr>
          <a:xfrm>
            <a:off x="6448425" y="360000"/>
            <a:ext cx="5394325" cy="6149976"/>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5" name="Platshållare för bild 50">
            <a:extLst>
              <a:ext uri="{FF2B5EF4-FFF2-40B4-BE49-F238E27FC236}">
                <a16:creationId xmlns:a16="http://schemas.microsoft.com/office/drawing/2014/main" id="{FC95A35D-9EBA-4691-1719-99DCCD124A8E}"/>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17524880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med emble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3CA56A5-10F8-93EE-6CA6-1246216715E1}"/>
              </a:ext>
            </a:extLst>
          </p:cNvPr>
          <p:cNvSpPr/>
          <p:nvPr userDrawn="1"/>
        </p:nvSpPr>
        <p:spPr>
          <a:xfrm>
            <a:off x="64692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5" name="Platshållare för bild 45">
            <a:extLst>
              <a:ext uri="{FF2B5EF4-FFF2-40B4-BE49-F238E27FC236}">
                <a16:creationId xmlns:a16="http://schemas.microsoft.com/office/drawing/2014/main" id="{48E1D739-DD23-D6A7-668B-9FEDC440D009}"/>
              </a:ext>
            </a:extLst>
          </p:cNvPr>
          <p:cNvSpPr>
            <a:spLocks noGrp="1"/>
          </p:cNvSpPr>
          <p:nvPr>
            <p:ph type="pic" sz="quarter" idx="11" hasCustomPrompt="1"/>
          </p:nvPr>
        </p:nvSpPr>
        <p:spPr>
          <a:xfrm>
            <a:off x="4687895" y="4680000"/>
            <a:ext cx="1411288" cy="1411288"/>
          </a:xfrm>
        </p:spPr>
        <p:txBody>
          <a:bodyPr/>
          <a:lstStyle/>
          <a:p>
            <a:r>
              <a:rPr lang="sv-SE" dirty="0"/>
              <a:t>Här kan ni Infoga ett emblem!</a:t>
            </a:r>
          </a:p>
        </p:txBody>
      </p:sp>
      <p:sp>
        <p:nvSpPr>
          <p:cNvPr id="6" name="Rubrik 1">
            <a:extLst>
              <a:ext uri="{FF2B5EF4-FFF2-40B4-BE49-F238E27FC236}">
                <a16:creationId xmlns:a16="http://schemas.microsoft.com/office/drawing/2014/main" id="{E69D9F35-F6EB-394B-2CD1-0577E5138419}"/>
              </a:ext>
            </a:extLst>
          </p:cNvPr>
          <p:cNvSpPr>
            <a:spLocks noGrp="1"/>
          </p:cNvSpPr>
          <p:nvPr>
            <p:ph type="title"/>
          </p:nvPr>
        </p:nvSpPr>
        <p:spPr>
          <a:xfrm>
            <a:off x="6469200" y="1080000"/>
            <a:ext cx="4314558" cy="1920526"/>
          </a:xfrm>
        </p:spPr>
        <p:txBody>
          <a:bodyPr wrap="square" anchor="t" anchorCtr="0">
            <a:spAutoFit/>
          </a:bodyPr>
          <a:lstStyle>
            <a:lvl1pPr algn="l">
              <a:defRPr/>
            </a:lvl1pPr>
          </a:lstStyle>
          <a:p>
            <a:r>
              <a:rPr lang="sv-SE"/>
              <a:t>Klicka här för att ändra mall för rubrikformat</a:t>
            </a:r>
            <a:endParaRPr lang="sv-SE" dirty="0"/>
          </a:p>
        </p:txBody>
      </p:sp>
      <p:sp>
        <p:nvSpPr>
          <p:cNvPr id="7" name="Platshållare för innehåll 2">
            <a:extLst>
              <a:ext uri="{FF2B5EF4-FFF2-40B4-BE49-F238E27FC236}">
                <a16:creationId xmlns:a16="http://schemas.microsoft.com/office/drawing/2014/main" id="{1F9CE7F8-D38B-D3F0-332D-8E75B301F94E}"/>
              </a:ext>
            </a:extLst>
          </p:cNvPr>
          <p:cNvSpPr>
            <a:spLocks noGrp="1"/>
          </p:cNvSpPr>
          <p:nvPr>
            <p:ph idx="1"/>
          </p:nvPr>
        </p:nvSpPr>
        <p:spPr>
          <a:xfrm>
            <a:off x="6469200" y="2448000"/>
            <a:ext cx="5022000" cy="3047646"/>
          </a:xfrm>
        </p:spPr>
        <p:txBody>
          <a:bodyPr wrap="square" lIns="0"/>
          <a:lstStyle>
            <a:lvl1pPr algn="l">
              <a:defRPr/>
            </a:lvl1pPr>
            <a:lvl2pPr algn="l">
              <a:defRPr/>
            </a:lvl2pPr>
            <a:lvl3pPr algn="l">
              <a:defRPr/>
            </a:lvl3pPr>
            <a:lvl4pPr algn="l">
              <a:defRPr/>
            </a:lvl4pPr>
            <a:lvl5pPr algn="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4D457AE0-68FF-232D-3859-770B7D8AA1D7}"/>
              </a:ext>
            </a:extLst>
          </p:cNvPr>
          <p:cNvSpPr txBox="1"/>
          <p:nvPr userDrawn="1"/>
        </p:nvSpPr>
        <p:spPr>
          <a:xfrm>
            <a:off x="14816238" y="5733856"/>
            <a:ext cx="3655008" cy="215444"/>
          </a:xfrm>
          <a:prstGeom prst="rect">
            <a:avLst/>
          </a:prstGeom>
          <a:noFill/>
        </p:spPr>
        <p:txBody>
          <a:bodyPr wrap="square" lIns="0" rtlCol="0">
            <a:spAutoFit/>
          </a:bodyPr>
          <a:lstStyle/>
          <a:p>
            <a:r>
              <a:rPr lang="sv-SE" sz="800" i="1" kern="1200" dirty="0" err="1">
                <a:solidFill>
                  <a:srgbClr val="323F38"/>
                </a:solidFill>
                <a:effectLst/>
                <a:latin typeface="+mn-lt"/>
                <a:ea typeface="+mn-ea"/>
                <a:cs typeface="+mn-cs"/>
              </a:rPr>
              <a:t>ungforetagsamhet.se</a:t>
            </a:r>
            <a:endParaRPr lang="sv-SE" sz="800" dirty="0">
              <a:solidFill>
                <a:srgbClr val="323F38"/>
              </a:solidFill>
            </a:endParaRPr>
          </a:p>
        </p:txBody>
      </p:sp>
    </p:spTree>
    <p:extLst>
      <p:ext uri="{BB962C8B-B14F-4D97-AF65-F5344CB8AC3E}">
        <p14:creationId xmlns:p14="http://schemas.microsoft.com/office/powerpoint/2010/main" val="127699018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5" name="Rubrik 1">
            <a:extLst>
              <a:ext uri="{FF2B5EF4-FFF2-40B4-BE49-F238E27FC236}">
                <a16:creationId xmlns:a16="http://schemas.microsoft.com/office/drawing/2014/main" id="{E759D4D1-C9C2-112E-091B-AA7C06C204AC}"/>
              </a:ext>
            </a:extLst>
          </p:cNvPr>
          <p:cNvSpPr>
            <a:spLocks noGrp="1"/>
          </p:cNvSpPr>
          <p:nvPr>
            <p:ph type="title"/>
          </p:nvPr>
        </p:nvSpPr>
        <p:spPr>
          <a:xfrm>
            <a:off x="6469200" y="1080000"/>
            <a:ext cx="4314558" cy="1920526"/>
          </a:xfrm>
        </p:spPr>
        <p:txBody>
          <a:bodyPr wrap="square" anchor="t" anchorCtr="0">
            <a:spAutoFit/>
          </a:body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849A151D-4279-4332-C5D9-7861C01AE923}"/>
              </a:ext>
            </a:extLst>
          </p:cNvPr>
          <p:cNvSpPr>
            <a:spLocks noGrp="1"/>
          </p:cNvSpPr>
          <p:nvPr>
            <p:ph idx="1"/>
          </p:nvPr>
        </p:nvSpPr>
        <p:spPr>
          <a:xfrm>
            <a:off x="6469200"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BCEB2D5F-8918-637B-5DF4-F9F7B5461728}"/>
              </a:ext>
            </a:extLst>
          </p:cNvPr>
          <p:cNvSpPr txBox="1"/>
          <p:nvPr userDrawn="1"/>
        </p:nvSpPr>
        <p:spPr>
          <a:xfrm>
            <a:off x="13455276" y="5697270"/>
            <a:ext cx="3655008" cy="215444"/>
          </a:xfrm>
          <a:prstGeom prst="rect">
            <a:avLst/>
          </a:prstGeom>
          <a:noFill/>
        </p:spPr>
        <p:txBody>
          <a:bodyPr wrap="square" lIns="0" rtlCol="0">
            <a:spAutoFit/>
          </a:bodyPr>
          <a:lstStyle/>
          <a:p>
            <a:r>
              <a:rPr lang="sv-SE" sz="800" i="1" kern="1200" dirty="0" err="1">
                <a:solidFill>
                  <a:srgbClr val="323F38"/>
                </a:solidFill>
                <a:effectLst/>
                <a:latin typeface="+mn-lt"/>
                <a:ea typeface="+mn-ea"/>
                <a:cs typeface="+mn-cs"/>
              </a:rPr>
              <a:t>ungforetagsamhet.se</a:t>
            </a:r>
            <a:endParaRPr lang="sv-SE" sz="800" dirty="0">
              <a:solidFill>
                <a:srgbClr val="323F38"/>
              </a:solidFill>
            </a:endParaRPr>
          </a:p>
        </p:txBody>
      </p:sp>
      <p:sp>
        <p:nvSpPr>
          <p:cNvPr id="2" name="Rektangel 1">
            <a:extLst>
              <a:ext uri="{FF2B5EF4-FFF2-40B4-BE49-F238E27FC236}">
                <a16:creationId xmlns:a16="http://schemas.microsoft.com/office/drawing/2014/main" id="{83AC6334-F24E-3C51-E309-1BEF52096BE7}"/>
              </a:ext>
            </a:extLst>
          </p:cNvPr>
          <p:cNvSpPr/>
          <p:nvPr userDrawn="1"/>
        </p:nvSpPr>
        <p:spPr>
          <a:xfrm>
            <a:off x="64692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303167321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A014DC8-6002-55E5-D922-EBCBFF82B173}"/>
              </a:ext>
            </a:extLst>
          </p:cNvPr>
          <p:cNvSpPr>
            <a:spLocks noGrp="1"/>
          </p:cNvSpPr>
          <p:nvPr>
            <p:ph type="pic" sz="quarter" idx="10"/>
          </p:nvPr>
        </p:nvSpPr>
        <p:spPr>
          <a:xfrm>
            <a:off x="0" y="10531"/>
            <a:ext cx="12192000" cy="6858000"/>
          </a:xfrm>
          <a:pattFill prst="wdUpDiag">
            <a:fgClr>
              <a:schemeClr val="bg2">
                <a:lumMod val="50000"/>
              </a:schemeClr>
            </a:fgClr>
            <a:bgClr>
              <a:srgbClr val="323F38"/>
            </a:bgClr>
          </a:patt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9FDB915D-ED01-EB63-EA62-B4BB49396E16}"/>
              </a:ext>
            </a:extLst>
          </p:cNvPr>
          <p:cNvSpPr>
            <a:spLocks noGrp="1"/>
          </p:cNvSpPr>
          <p:nvPr>
            <p:ph type="ctrTitle" hasCustomPrompt="1"/>
          </p:nvPr>
        </p:nvSpPr>
        <p:spPr>
          <a:xfrm>
            <a:off x="1524000" y="2128403"/>
            <a:ext cx="9144000" cy="1311128"/>
          </a:xfrm>
        </p:spPr>
        <p:txBody>
          <a:bodyPr anchor="b"/>
          <a:lstStyle>
            <a:lvl1pPr algn="ctr">
              <a:defRPr sz="4400" b="1" i="1"/>
            </a:lvl1pPr>
          </a:lstStyle>
          <a:p>
            <a:r>
              <a:rPr lang="sv-SE" dirty="0"/>
              <a:t>”Klicka här för att ändra mall för rubrikformat”</a:t>
            </a:r>
          </a:p>
        </p:txBody>
      </p:sp>
      <p:sp>
        <p:nvSpPr>
          <p:cNvPr id="8" name="Platshållare för bild 50">
            <a:extLst>
              <a:ext uri="{FF2B5EF4-FFF2-40B4-BE49-F238E27FC236}">
                <a16:creationId xmlns:a16="http://schemas.microsoft.com/office/drawing/2014/main" id="{BB4BB8B6-D798-3632-A3A2-EDA59810BCCF}"/>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
        <p:nvSpPr>
          <p:cNvPr id="3" name="Underrubrik 2">
            <a:extLst>
              <a:ext uri="{FF2B5EF4-FFF2-40B4-BE49-F238E27FC236}">
                <a16:creationId xmlns:a16="http://schemas.microsoft.com/office/drawing/2014/main" id="{4F772DB7-E98C-79C7-9A0A-B629404583B7}"/>
              </a:ext>
            </a:extLst>
          </p:cNvPr>
          <p:cNvSpPr>
            <a:spLocks noGrp="1"/>
          </p:cNvSpPr>
          <p:nvPr>
            <p:ph type="subTitle" idx="1"/>
          </p:nvPr>
        </p:nvSpPr>
        <p:spPr>
          <a:xfrm>
            <a:off x="1524000" y="3569791"/>
            <a:ext cx="9144000" cy="1655762"/>
          </a:xfrm>
        </p:spPr>
        <p:txBody>
          <a:bodyPr/>
          <a:lstStyle>
            <a:lvl1pPr marL="0" indent="0" algn="ctr">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71614750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11" name="Rubrik 1">
            <a:extLst>
              <a:ext uri="{FF2B5EF4-FFF2-40B4-BE49-F238E27FC236}">
                <a16:creationId xmlns:a16="http://schemas.microsoft.com/office/drawing/2014/main" id="{ACE00A20-2584-9FDA-C9FE-BF84337B611A}"/>
              </a:ext>
            </a:extLst>
          </p:cNvPr>
          <p:cNvSpPr>
            <a:spLocks noGrp="1"/>
          </p:cNvSpPr>
          <p:nvPr>
            <p:ph type="title"/>
          </p:nvPr>
        </p:nvSpPr>
        <p:spPr>
          <a:xfrm>
            <a:off x="720001" y="1080000"/>
            <a:ext cx="5022000" cy="1324800"/>
          </a:xfrm>
        </p:spPr>
        <p:txBody>
          <a:bodyPr wrap="square" anchor="t" anchorCtr="0">
            <a:spAutoFit/>
          </a:bodyPr>
          <a:lstStyle/>
          <a:p>
            <a:r>
              <a:rPr lang="sv-SE" dirty="0"/>
              <a:t>Klicka här för att ändra mall för rubrikformat</a:t>
            </a:r>
          </a:p>
        </p:txBody>
      </p:sp>
      <p:sp>
        <p:nvSpPr>
          <p:cNvPr id="12" name="Platshållare för innehåll 2">
            <a:extLst>
              <a:ext uri="{FF2B5EF4-FFF2-40B4-BE49-F238E27FC236}">
                <a16:creationId xmlns:a16="http://schemas.microsoft.com/office/drawing/2014/main" id="{257A344A-5FDB-19C6-919F-C451A2BF5535}"/>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 50">
            <a:extLst>
              <a:ext uri="{FF2B5EF4-FFF2-40B4-BE49-F238E27FC236}">
                <a16:creationId xmlns:a16="http://schemas.microsoft.com/office/drawing/2014/main" id="{7286F552-6762-43BD-B32D-4CBB2529A55C}"/>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52585257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med emblem">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4" name="Platshållare för bild 45">
            <a:extLst>
              <a:ext uri="{FF2B5EF4-FFF2-40B4-BE49-F238E27FC236}">
                <a16:creationId xmlns:a16="http://schemas.microsoft.com/office/drawing/2014/main" id="{A812E28B-D25C-21F1-4ED6-DF7521676BD7}"/>
              </a:ext>
            </a:extLst>
          </p:cNvPr>
          <p:cNvSpPr>
            <a:spLocks noGrp="1"/>
          </p:cNvSpPr>
          <p:nvPr>
            <p:ph type="pic" sz="quarter" idx="11" hasCustomPrompt="1"/>
          </p:nvPr>
        </p:nvSpPr>
        <p:spPr>
          <a:xfrm>
            <a:off x="6096000" y="4798668"/>
            <a:ext cx="1411288" cy="1411288"/>
          </a:xfrm>
        </p:spPr>
        <p:txBody>
          <a:bodyPr/>
          <a:lstStyle/>
          <a:p>
            <a:r>
              <a:rPr lang="sv-SE" dirty="0"/>
              <a:t>Här kan ni Infoga ett emblem!</a:t>
            </a:r>
          </a:p>
        </p:txBody>
      </p:sp>
      <p:sp>
        <p:nvSpPr>
          <p:cNvPr id="5" name="Rubrik 1">
            <a:extLst>
              <a:ext uri="{FF2B5EF4-FFF2-40B4-BE49-F238E27FC236}">
                <a16:creationId xmlns:a16="http://schemas.microsoft.com/office/drawing/2014/main" id="{81BF3B15-F689-066A-28FF-DA562A165405}"/>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EE766F01-B90C-E7AB-2909-99552EAD760F}"/>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5720B95E-58F7-81EC-C6BC-BF756A0F932E}"/>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61047028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8" name="Rubrik 1">
            <a:extLst>
              <a:ext uri="{FF2B5EF4-FFF2-40B4-BE49-F238E27FC236}">
                <a16:creationId xmlns:a16="http://schemas.microsoft.com/office/drawing/2014/main" id="{A3C09A0B-3F73-6678-36F5-7E0A2B00AA89}"/>
              </a:ext>
            </a:extLst>
          </p:cNvPr>
          <p:cNvSpPr>
            <a:spLocks noGrp="1"/>
          </p:cNvSpPr>
          <p:nvPr>
            <p:ph type="title"/>
          </p:nvPr>
        </p:nvSpPr>
        <p:spPr>
          <a:xfrm>
            <a:off x="6469488" y="1080000"/>
            <a:ext cx="4314270" cy="1920526"/>
          </a:xfrm>
        </p:spPr>
        <p:txBody>
          <a:bodyPr wrap="square" anchor="t" anchorCtr="0">
            <a:spAutoFit/>
          </a:bodyPr>
          <a:lstStyle/>
          <a:p>
            <a:r>
              <a:rPr lang="sv-SE"/>
              <a:t>Klicka här för att ändra mall för rubrikformat</a:t>
            </a:r>
            <a:endParaRPr lang="sv-SE" dirty="0"/>
          </a:p>
        </p:txBody>
      </p:sp>
      <p:sp>
        <p:nvSpPr>
          <p:cNvPr id="9" name="Platshållare för innehåll 2">
            <a:extLst>
              <a:ext uri="{FF2B5EF4-FFF2-40B4-BE49-F238E27FC236}">
                <a16:creationId xmlns:a16="http://schemas.microsoft.com/office/drawing/2014/main" id="{9CCC38C2-B5AF-6329-5933-A53EB80A6C48}"/>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textruta 13">
            <a:extLst>
              <a:ext uri="{FF2B5EF4-FFF2-40B4-BE49-F238E27FC236}">
                <a16:creationId xmlns:a16="http://schemas.microsoft.com/office/drawing/2014/main" id="{9FDC2A73-F6D6-3190-119E-C29C4491E74C}"/>
              </a:ext>
            </a:extLst>
          </p:cNvPr>
          <p:cNvSpPr txBox="1"/>
          <p:nvPr userDrawn="1"/>
        </p:nvSpPr>
        <p:spPr>
          <a:xfrm>
            <a:off x="14362584" y="5999706"/>
            <a:ext cx="3655008" cy="215444"/>
          </a:xfrm>
          <a:prstGeom prst="rect">
            <a:avLst/>
          </a:prstGeom>
          <a:noFill/>
        </p:spPr>
        <p:txBody>
          <a:bodyPr wrap="square" lIns="0" rtlCol="0">
            <a:spAutoFit/>
          </a:bodyPr>
          <a:lstStyle/>
          <a:p>
            <a:r>
              <a:rPr lang="sv-SE" sz="800" i="1" kern="1200" dirty="0" err="1">
                <a:solidFill>
                  <a:srgbClr val="323F38"/>
                </a:solidFill>
                <a:effectLst/>
                <a:latin typeface="+mn-lt"/>
                <a:ea typeface="+mn-ea"/>
                <a:cs typeface="+mn-cs"/>
              </a:rPr>
              <a:t>ungforetagsamhet.se</a:t>
            </a:r>
            <a:endParaRPr lang="sv-SE" sz="800" dirty="0">
              <a:solidFill>
                <a:srgbClr val="323F38"/>
              </a:solidFill>
            </a:endParaRPr>
          </a:p>
        </p:txBody>
      </p:sp>
      <p:sp>
        <p:nvSpPr>
          <p:cNvPr id="2" name="Rektangel 1">
            <a:extLst>
              <a:ext uri="{FF2B5EF4-FFF2-40B4-BE49-F238E27FC236}">
                <a16:creationId xmlns:a16="http://schemas.microsoft.com/office/drawing/2014/main" id="{2941481C-1157-D7E2-6726-9C31F2D71852}"/>
              </a:ext>
            </a:extLst>
          </p:cNvPr>
          <p:cNvSpPr/>
          <p:nvPr userDrawn="1"/>
        </p:nvSpPr>
        <p:spPr>
          <a:xfrm>
            <a:off x="64692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348759258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E7B45E"/>
            </a:fgClr>
            <a:bgClr>
              <a:srgbClr val="FFC666"/>
            </a:bgClr>
          </a:patt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6469488" y="1080000"/>
            <a:ext cx="4314270" cy="1920526"/>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5">
            <a:extLst>
              <a:ext uri="{FF2B5EF4-FFF2-40B4-BE49-F238E27FC236}">
                <a16:creationId xmlns:a16="http://schemas.microsoft.com/office/drawing/2014/main" id="{99413F61-411D-AF4C-729B-86EFBB084BDE}"/>
              </a:ext>
            </a:extLst>
          </p:cNvPr>
          <p:cNvSpPr>
            <a:spLocks noGrp="1"/>
          </p:cNvSpPr>
          <p:nvPr>
            <p:ph type="pic" sz="quarter" idx="11"/>
          </p:nvPr>
        </p:nvSpPr>
        <p:spPr>
          <a:xfrm>
            <a:off x="366289" y="374356"/>
            <a:ext cx="1411288" cy="1411288"/>
          </a:xfrm>
        </p:spPr>
        <p:txBody>
          <a:bodyPr/>
          <a:lstStyle/>
          <a:p>
            <a:r>
              <a:rPr lang="sv-SE"/>
              <a:t>Klicka på ikonen för att lägga till en bild</a:t>
            </a:r>
          </a:p>
        </p:txBody>
      </p:sp>
      <p:sp>
        <p:nvSpPr>
          <p:cNvPr id="8" name="textruta 7">
            <a:extLst>
              <a:ext uri="{FF2B5EF4-FFF2-40B4-BE49-F238E27FC236}">
                <a16:creationId xmlns:a16="http://schemas.microsoft.com/office/drawing/2014/main" id="{D3CBF777-F569-7D36-2782-202BBF551175}"/>
              </a:ext>
            </a:extLst>
          </p:cNvPr>
          <p:cNvSpPr txBox="1"/>
          <p:nvPr userDrawn="1"/>
        </p:nvSpPr>
        <p:spPr>
          <a:xfrm>
            <a:off x="15370704" y="5697270"/>
            <a:ext cx="3655008" cy="215444"/>
          </a:xfrm>
          <a:prstGeom prst="rect">
            <a:avLst/>
          </a:prstGeom>
          <a:noFill/>
        </p:spPr>
        <p:txBody>
          <a:bodyPr wrap="square" lIns="0" rtlCol="0">
            <a:spAutoFit/>
          </a:bodyPr>
          <a:lstStyle/>
          <a:p>
            <a:r>
              <a:rPr lang="sv-SE" sz="800" i="1" kern="1200" dirty="0" err="1">
                <a:solidFill>
                  <a:srgbClr val="323F38"/>
                </a:solidFill>
                <a:effectLst/>
                <a:latin typeface="+mn-lt"/>
                <a:ea typeface="+mn-ea"/>
                <a:cs typeface="+mn-cs"/>
              </a:rPr>
              <a:t>ungforetagsamhet.se</a:t>
            </a:r>
            <a:endParaRPr lang="sv-SE" sz="800" dirty="0">
              <a:solidFill>
                <a:srgbClr val="323F38"/>
              </a:solidFill>
            </a:endParaRPr>
          </a:p>
        </p:txBody>
      </p:sp>
      <p:sp>
        <p:nvSpPr>
          <p:cNvPr id="6" name="Rektangel 5">
            <a:extLst>
              <a:ext uri="{FF2B5EF4-FFF2-40B4-BE49-F238E27FC236}">
                <a16:creationId xmlns:a16="http://schemas.microsoft.com/office/drawing/2014/main" id="{4959123C-D24E-90CC-7D7F-2B93AB0A6DC1}"/>
              </a:ext>
            </a:extLst>
          </p:cNvPr>
          <p:cNvSpPr/>
          <p:nvPr userDrawn="1"/>
        </p:nvSpPr>
        <p:spPr>
          <a:xfrm>
            <a:off x="64692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560513200"/>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text med film till vänster ståe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4564245" y="1080000"/>
            <a:ext cx="6118701" cy="1311128"/>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4564245" y="1836000"/>
            <a:ext cx="6955740" cy="3710052"/>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a:off x="369056" y="371800"/>
            <a:ext cx="3449526" cy="6132188"/>
          </a:xfrm>
          <a:pattFill prst="wdUpDiag">
            <a:fgClr>
              <a:srgbClr val="E7B45E"/>
            </a:fgClr>
            <a:bgClr>
              <a:srgbClr val="FFC666"/>
            </a:bgClr>
          </a:pattFill>
        </p:spPr>
        <p:txBody>
          <a:bodyPr/>
          <a:lstStyle/>
          <a:p>
            <a:r>
              <a:rPr lang="sv-SE"/>
              <a:t>Klicka på ikonen för att lägga till ett medieklipp</a:t>
            </a:r>
          </a:p>
        </p:txBody>
      </p:sp>
      <p:sp>
        <p:nvSpPr>
          <p:cNvPr id="11" name="textruta 10">
            <a:extLst>
              <a:ext uri="{FF2B5EF4-FFF2-40B4-BE49-F238E27FC236}">
                <a16:creationId xmlns:a16="http://schemas.microsoft.com/office/drawing/2014/main" id="{26415ED6-93AF-B2FE-599C-1D3B2AA6D9C5}"/>
              </a:ext>
            </a:extLst>
          </p:cNvPr>
          <p:cNvSpPr txBox="1"/>
          <p:nvPr userDrawn="1"/>
        </p:nvSpPr>
        <p:spPr>
          <a:xfrm>
            <a:off x="14614614" y="5546052"/>
            <a:ext cx="3655008" cy="215444"/>
          </a:xfrm>
          <a:prstGeom prst="rect">
            <a:avLst/>
          </a:prstGeom>
          <a:noFill/>
        </p:spPr>
        <p:txBody>
          <a:bodyPr wrap="square" lIns="0" rtlCol="0">
            <a:spAutoFit/>
          </a:bodyPr>
          <a:lstStyle/>
          <a:p>
            <a:r>
              <a:rPr lang="sv-SE" sz="800" i="1" kern="1200" dirty="0" err="1">
                <a:solidFill>
                  <a:srgbClr val="323F38"/>
                </a:solidFill>
                <a:effectLst/>
                <a:latin typeface="+mn-lt"/>
                <a:ea typeface="+mn-ea"/>
                <a:cs typeface="+mn-cs"/>
              </a:rPr>
              <a:t>ungforetagsamhet.se</a:t>
            </a:r>
            <a:endParaRPr lang="sv-SE" sz="800" dirty="0">
              <a:solidFill>
                <a:srgbClr val="323F38"/>
              </a:solidFill>
            </a:endParaRPr>
          </a:p>
        </p:txBody>
      </p:sp>
      <p:sp>
        <p:nvSpPr>
          <p:cNvPr id="5" name="Rektangel 4">
            <a:extLst>
              <a:ext uri="{FF2B5EF4-FFF2-40B4-BE49-F238E27FC236}">
                <a16:creationId xmlns:a16="http://schemas.microsoft.com/office/drawing/2014/main" id="{293DCE23-5A75-3FAD-AB0A-AA73EDC8F389}"/>
              </a:ext>
            </a:extLst>
          </p:cNvPr>
          <p:cNvSpPr/>
          <p:nvPr userDrawn="1"/>
        </p:nvSpPr>
        <p:spPr>
          <a:xfrm>
            <a:off x="4563566"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341589843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m i helskärm">
    <p:spTree>
      <p:nvGrpSpPr>
        <p:cNvPr id="1" name=""/>
        <p:cNvGrpSpPr/>
        <p:nvPr/>
      </p:nvGrpSpPr>
      <p:grpSpPr>
        <a:xfrm>
          <a:off x="0" y="0"/>
          <a:ext cx="0" cy="0"/>
          <a:chOff x="0" y="0"/>
          <a:chExt cx="0" cy="0"/>
        </a:xfrm>
      </p:grpSpPr>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rot="5400000">
            <a:off x="2658406" y="-2675595"/>
            <a:ext cx="6864406" cy="12202787"/>
          </a:xfrm>
          <a:pattFill prst="wdUpDiag">
            <a:fgClr>
              <a:srgbClr val="E7B45E"/>
            </a:fgClr>
            <a:bgClr>
              <a:srgbClr val="FFC666"/>
            </a:bgClr>
          </a:pattFill>
        </p:spPr>
        <p:txBody>
          <a:bodyPr/>
          <a:lstStyle/>
          <a:p>
            <a:r>
              <a:rPr lang="sv-SE"/>
              <a:t>Klicka på ikonen för att lägga till ett medieklipp</a:t>
            </a:r>
          </a:p>
        </p:txBody>
      </p:sp>
      <p:sp>
        <p:nvSpPr>
          <p:cNvPr id="5" name="Platshållare för bild 45">
            <a:extLst>
              <a:ext uri="{FF2B5EF4-FFF2-40B4-BE49-F238E27FC236}">
                <a16:creationId xmlns:a16="http://schemas.microsoft.com/office/drawing/2014/main" id="{C4C366A3-DE60-222B-7BF4-9A0BA3AECB80}"/>
              </a:ext>
            </a:extLst>
          </p:cNvPr>
          <p:cNvSpPr>
            <a:spLocks noGrp="1"/>
          </p:cNvSpPr>
          <p:nvPr>
            <p:ph type="pic" sz="quarter" idx="11" hasCustomPrompt="1"/>
          </p:nvPr>
        </p:nvSpPr>
        <p:spPr>
          <a:xfrm>
            <a:off x="352791" y="356837"/>
            <a:ext cx="1411288" cy="1411288"/>
          </a:xfrm>
        </p:spPr>
        <p:txBody>
          <a:bodyPr/>
          <a:lstStyle/>
          <a:p>
            <a:r>
              <a:rPr lang="sv-SE" dirty="0"/>
              <a:t>Här kan ni Infoga ett emblem!</a:t>
            </a:r>
          </a:p>
        </p:txBody>
      </p:sp>
      <p:sp>
        <p:nvSpPr>
          <p:cNvPr id="2" name="Platshållare för bild 50">
            <a:extLst>
              <a:ext uri="{FF2B5EF4-FFF2-40B4-BE49-F238E27FC236}">
                <a16:creationId xmlns:a16="http://schemas.microsoft.com/office/drawing/2014/main" id="{494B1470-0464-50E0-A52E-98EDCE9AC8DC}"/>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54965959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hasCustomPrompt="1"/>
          </p:nvPr>
        </p:nvSpPr>
        <p:spPr>
          <a:xfrm>
            <a:off x="1524000" y="2939635"/>
            <a:ext cx="9144000" cy="978729"/>
          </a:xfrm>
        </p:spPr>
        <p:txBody>
          <a:bodyPr anchor="b"/>
          <a:lstStyle>
            <a:lvl1pPr algn="ctr">
              <a:defRPr sz="6400"/>
            </a:lvl1pPr>
          </a:lstStyle>
          <a:p>
            <a:r>
              <a:rPr lang="sv-SE" dirty="0"/>
              <a:t>Tack!</a:t>
            </a:r>
          </a:p>
        </p:txBody>
      </p:sp>
      <p:pic>
        <p:nvPicPr>
          <p:cNvPr id="3" name="Bild 4">
            <a:extLst>
              <a:ext uri="{FF2B5EF4-FFF2-40B4-BE49-F238E27FC236}">
                <a16:creationId xmlns:a16="http://schemas.microsoft.com/office/drawing/2014/main" id="{0B878BA6-F074-BA1E-11A6-3132BBE31FD5}"/>
              </a:ext>
            </a:extLst>
          </p:cNvPr>
          <p:cNvPicPr>
            <a:picLocks noChangeAspect="1"/>
          </p:cNvPicPr>
          <p:nvPr userDrawn="1"/>
        </p:nvPicPr>
        <p:blipFill>
          <a:blip r:embed="rId2"/>
          <a:srcRect/>
          <a:stretch/>
        </p:blipFill>
        <p:spPr>
          <a:xfrm>
            <a:off x="10728000" y="720002"/>
            <a:ext cx="701870" cy="671164"/>
          </a:xfrm>
          <a:prstGeom prst="rect">
            <a:avLst/>
          </a:prstGeom>
        </p:spPr>
      </p:pic>
    </p:spTree>
    <p:extLst>
      <p:ext uri="{BB962C8B-B14F-4D97-AF65-F5344CB8AC3E}">
        <p14:creationId xmlns:p14="http://schemas.microsoft.com/office/powerpoint/2010/main" val="210662226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Försättsbl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1664790"/>
            <a:ext cx="9144000" cy="1865126"/>
          </a:xfrm>
        </p:spPr>
        <p:txBody>
          <a:bodyPr anchor="b"/>
          <a:lstStyle>
            <a:lvl1pPr algn="ctr">
              <a:defRPr sz="64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CF72DABF-F5A1-FAEB-4A77-BECDF466184F}"/>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 4">
            <a:extLst>
              <a:ext uri="{FF2B5EF4-FFF2-40B4-BE49-F238E27FC236}">
                <a16:creationId xmlns:a16="http://schemas.microsoft.com/office/drawing/2014/main" id="{759947B2-A320-B09E-7ECC-1F005CED7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350206729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3AFB1E2-BE15-C516-AFCA-77485249E8D7}"/>
              </a:ext>
            </a:extLst>
          </p:cNvPr>
          <p:cNvSpPr>
            <a:spLocks noGrp="1"/>
          </p:cNvSpPr>
          <p:nvPr>
            <p:ph type="ctrTitle"/>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2" name="Underrubrik 2">
            <a:extLst>
              <a:ext uri="{FF2B5EF4-FFF2-40B4-BE49-F238E27FC236}">
                <a16:creationId xmlns:a16="http://schemas.microsoft.com/office/drawing/2014/main" id="{53CD93D2-FD59-8568-8A7C-C8D1379407A9}"/>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38600384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A014DC8-6002-55E5-D922-EBCBFF82B173}"/>
              </a:ext>
            </a:extLst>
          </p:cNvPr>
          <p:cNvSpPr>
            <a:spLocks noGrp="1"/>
          </p:cNvSpPr>
          <p:nvPr>
            <p:ph type="pic" sz="quarter" idx="10"/>
          </p:nvPr>
        </p:nvSpPr>
        <p:spPr>
          <a:xfrm>
            <a:off x="0" y="10531"/>
            <a:ext cx="12192000" cy="6858000"/>
          </a:xfrm>
          <a:pattFill prst="wdUpDiag">
            <a:fgClr>
              <a:srgbClr val="181028"/>
            </a:fgClr>
            <a:bgClr>
              <a:srgbClr val="312151"/>
            </a:bgClr>
          </a:pattFill>
        </p:spPr>
        <p:txBody>
          <a:bodyPr/>
          <a:lstStyle/>
          <a:p>
            <a:endParaRPr lang="sv-SE"/>
          </a:p>
        </p:txBody>
      </p:sp>
      <p:sp>
        <p:nvSpPr>
          <p:cNvPr id="4" name="Rubrik 1">
            <a:extLst>
              <a:ext uri="{FF2B5EF4-FFF2-40B4-BE49-F238E27FC236}">
                <a16:creationId xmlns:a16="http://schemas.microsoft.com/office/drawing/2014/main" id="{4D58E14E-9E73-554A-0269-6A94D9225A3B}"/>
              </a:ext>
            </a:extLst>
          </p:cNvPr>
          <p:cNvSpPr>
            <a:spLocks noGrp="1"/>
          </p:cNvSpPr>
          <p:nvPr>
            <p:ph type="ctrTitle" hasCustomPrompt="1"/>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ADD04C1-73A1-C3C2-89BE-8C635C210E56}"/>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Platshållare för bild 50">
            <a:extLst>
              <a:ext uri="{FF2B5EF4-FFF2-40B4-BE49-F238E27FC236}">
                <a16:creationId xmlns:a16="http://schemas.microsoft.com/office/drawing/2014/main" id="{E61492B2-EE5D-5387-C8A9-1FB5D0C1DA04}"/>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23936315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Rubriker och 3 tex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1" cy="3830856"/>
          </a:xfrm>
        </p:spPr>
        <p:txBody>
          <a:bodyPr wrap="square"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D5B42C5A-5E77-7A84-2097-FBEE4693C534}"/>
              </a:ext>
            </a:extLst>
          </p:cNvPr>
          <p:cNvSpPr>
            <a:spLocks noGrp="1"/>
          </p:cNvSpPr>
          <p:nvPr>
            <p:ph idx="11"/>
          </p:nvPr>
        </p:nvSpPr>
        <p:spPr>
          <a:xfrm>
            <a:off x="7560000" y="1765603"/>
            <a:ext cx="3240000" cy="3830856"/>
          </a:xfrm>
        </p:spPr>
        <p:txBody>
          <a:bodyPr wrap="square"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b="1" i="1">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16" name="Platshållare för text 14">
            <a:extLst>
              <a:ext uri="{FF2B5EF4-FFF2-40B4-BE49-F238E27FC236}">
                <a16:creationId xmlns:a16="http://schemas.microsoft.com/office/drawing/2014/main" id="{63DF8F4C-FAFC-68BD-A402-C86558809645}"/>
              </a:ext>
            </a:extLst>
          </p:cNvPr>
          <p:cNvSpPr>
            <a:spLocks noGrp="1"/>
          </p:cNvSpPr>
          <p:nvPr>
            <p:ph type="body" sz="quarter" idx="13"/>
          </p:nvPr>
        </p:nvSpPr>
        <p:spPr>
          <a:xfrm>
            <a:off x="7560000" y="1079698"/>
            <a:ext cx="3240650" cy="685602"/>
          </a:xfrm>
        </p:spPr>
        <p:txBody>
          <a:bodyPr/>
          <a:lstStyle>
            <a:lvl1pPr marL="0" indent="0">
              <a:buNone/>
              <a:defRPr sz="4400" b="1" i="1">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pic>
        <p:nvPicPr>
          <p:cNvPr id="17" name="Bildobjekt 16">
            <a:extLst>
              <a:ext uri="{FF2B5EF4-FFF2-40B4-BE49-F238E27FC236}">
                <a16:creationId xmlns:a16="http://schemas.microsoft.com/office/drawing/2014/main" id="{49652421-10F0-EBA8-8A40-E684F7BC835B}"/>
              </a:ext>
            </a:extLst>
          </p:cNvPr>
          <p:cNvPicPr>
            <a:picLocks/>
          </p:cNvPicPr>
          <p:nvPr userDrawn="1"/>
        </p:nvPicPr>
        <p:blipFill>
          <a:blip r:embed="rId2"/>
          <a:stretch>
            <a:fillRect/>
          </a:stretch>
        </p:blipFill>
        <p:spPr>
          <a:xfrm>
            <a:off x="4140000" y="720000"/>
            <a:ext cx="2160000" cy="72000"/>
          </a:xfrm>
          <a:prstGeom prst="rect">
            <a:avLst/>
          </a:prstGeom>
          <a:solidFill>
            <a:srgbClr val="FFC666"/>
          </a:solidFill>
        </p:spPr>
      </p:pic>
      <p:pic>
        <p:nvPicPr>
          <p:cNvPr id="18" name="Bildobjekt 17">
            <a:extLst>
              <a:ext uri="{FF2B5EF4-FFF2-40B4-BE49-F238E27FC236}">
                <a16:creationId xmlns:a16="http://schemas.microsoft.com/office/drawing/2014/main" id="{8257EC81-6095-4AF3-7C98-62E88B72BAA6}"/>
              </a:ext>
            </a:extLst>
          </p:cNvPr>
          <p:cNvPicPr>
            <a:picLocks/>
          </p:cNvPicPr>
          <p:nvPr userDrawn="1"/>
        </p:nvPicPr>
        <p:blipFill>
          <a:blip r:embed="rId2"/>
          <a:stretch>
            <a:fillRect/>
          </a:stretch>
        </p:blipFill>
        <p:spPr>
          <a:xfrm>
            <a:off x="7560000" y="720000"/>
            <a:ext cx="2160000" cy="72000"/>
          </a:xfrm>
          <a:prstGeom prst="rect">
            <a:avLst/>
          </a:prstGeom>
          <a:solidFill>
            <a:srgbClr val="FFC666"/>
          </a:solidFill>
        </p:spPr>
      </p:pic>
    </p:spTree>
    <p:extLst>
      <p:ext uri="{BB962C8B-B14F-4D97-AF65-F5344CB8AC3E}">
        <p14:creationId xmlns:p14="http://schemas.microsoft.com/office/powerpoint/2010/main" val="199296091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userDrawn="1">
          <p15:clr>
            <a:srgbClr val="FBAE40"/>
          </p15:clr>
        </p15:guide>
        <p15:guide id="4" pos="4062" userDrawn="1">
          <p15:clr>
            <a:srgbClr val="FBAE40"/>
          </p15:clr>
        </p15:guide>
        <p15:guide id="5" pos="3618">
          <p15:clr>
            <a:srgbClr val="FBAE40"/>
          </p15:clr>
        </p15:guide>
        <p15:guide id="6" pos="2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Rubriker och 3 tex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dirty="0"/>
              <a:t>Klicka här</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D5B42C5A-5E77-7A84-2097-FBEE4693C534}"/>
              </a:ext>
            </a:extLst>
          </p:cNvPr>
          <p:cNvSpPr>
            <a:spLocks noGrp="1"/>
          </p:cNvSpPr>
          <p:nvPr>
            <p:ph idx="11"/>
          </p:nvPr>
        </p:nvSpPr>
        <p:spPr>
          <a:xfrm>
            <a:off x="756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dirty="0"/>
              <a:t>Klicka här</a:t>
            </a:r>
          </a:p>
        </p:txBody>
      </p:sp>
      <p:sp>
        <p:nvSpPr>
          <p:cNvPr id="16" name="Platshållare för text 14">
            <a:extLst>
              <a:ext uri="{FF2B5EF4-FFF2-40B4-BE49-F238E27FC236}">
                <a16:creationId xmlns:a16="http://schemas.microsoft.com/office/drawing/2014/main" id="{63DF8F4C-FAFC-68BD-A402-C86558809645}"/>
              </a:ext>
            </a:extLst>
          </p:cNvPr>
          <p:cNvSpPr>
            <a:spLocks noGrp="1"/>
          </p:cNvSpPr>
          <p:nvPr>
            <p:ph type="body" sz="quarter" idx="13"/>
          </p:nvPr>
        </p:nvSpPr>
        <p:spPr>
          <a:xfrm>
            <a:off x="756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dirty="0"/>
              <a:t>Klicka här</a:t>
            </a:r>
          </a:p>
        </p:txBody>
      </p:sp>
      <p:sp>
        <p:nvSpPr>
          <p:cNvPr id="4" name="Rektangel 3">
            <a:extLst>
              <a:ext uri="{FF2B5EF4-FFF2-40B4-BE49-F238E27FC236}">
                <a16:creationId xmlns:a16="http://schemas.microsoft.com/office/drawing/2014/main" id="{97B9FB39-18FE-CF54-0FEB-2FCD49C1A7B5}"/>
              </a:ext>
            </a:extLst>
          </p:cNvPr>
          <p:cNvSpPr/>
          <p:nvPr userDrawn="1"/>
        </p:nvSpPr>
        <p:spPr>
          <a:xfrm>
            <a:off x="4140000"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
        <p:nvSpPr>
          <p:cNvPr id="5" name="Rektangel 4">
            <a:extLst>
              <a:ext uri="{FF2B5EF4-FFF2-40B4-BE49-F238E27FC236}">
                <a16:creationId xmlns:a16="http://schemas.microsoft.com/office/drawing/2014/main" id="{886DA1A1-BDCE-29C3-D600-16A2637AD6CE}"/>
              </a:ext>
            </a:extLst>
          </p:cNvPr>
          <p:cNvSpPr/>
          <p:nvPr userDrawn="1"/>
        </p:nvSpPr>
        <p:spPr>
          <a:xfrm>
            <a:off x="7560000"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319953160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94">
          <p15:clr>
            <a:srgbClr val="FBAE40"/>
          </p15:clr>
        </p15:guide>
        <p15:guide id="5" pos="3618">
          <p15:clr>
            <a:srgbClr val="FBAE40"/>
          </p15:clr>
        </p15:guide>
        <p15:guide id="6" pos="2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Rubriker och 2 tex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dirty="0"/>
              <a:t>Klicka här</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dirty="0"/>
              <a:t>Klicka här</a:t>
            </a:r>
          </a:p>
        </p:txBody>
      </p:sp>
      <p:sp>
        <p:nvSpPr>
          <p:cNvPr id="4" name="Rektangel 3">
            <a:extLst>
              <a:ext uri="{FF2B5EF4-FFF2-40B4-BE49-F238E27FC236}">
                <a16:creationId xmlns:a16="http://schemas.microsoft.com/office/drawing/2014/main" id="{97B9FB39-18FE-CF54-0FEB-2FCD49C1A7B5}"/>
              </a:ext>
            </a:extLst>
          </p:cNvPr>
          <p:cNvSpPr/>
          <p:nvPr userDrawn="1"/>
        </p:nvSpPr>
        <p:spPr>
          <a:xfrm>
            <a:off x="4140000"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158771086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94">
          <p15:clr>
            <a:srgbClr val="FBAE40"/>
          </p15:clr>
        </p15:guide>
        <p15:guide id="5" pos="3618">
          <p15:clr>
            <a:srgbClr val="FBAE40"/>
          </p15:clr>
        </p15:guide>
        <p15:guide id="6" pos="2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1080000"/>
            <a:ext cx="8450765" cy="701731"/>
          </a:xfrm>
        </p:spPr>
        <p:txBody>
          <a:bodyPr wrap="square" anchor="t" anchorCtr="0">
            <a:spAutoFit/>
          </a:bodyPr>
          <a:lstStyle/>
          <a:p>
            <a:r>
              <a:rPr lang="sv-SE" dirty="0"/>
              <a:t>Klicka här för att ändra mall</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0" y="1836000"/>
            <a:ext cx="8450765" cy="3948967"/>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6938475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text med bild i ram i to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E859196-B67B-9763-E051-A452E3175030}"/>
              </a:ext>
            </a:extLst>
          </p:cNvPr>
          <p:cNvSpPr>
            <a:spLocks noGrp="1"/>
          </p:cNvSpPr>
          <p:nvPr>
            <p:ph type="pic" sz="quarter" idx="12"/>
          </p:nvPr>
        </p:nvSpPr>
        <p:spPr>
          <a:xfrm>
            <a:off x="349250" y="354013"/>
            <a:ext cx="11493500" cy="3881437"/>
          </a:xfrm>
          <a:custGeom>
            <a:avLst/>
            <a:gdLst>
              <a:gd name="connsiteX0" fmla="*/ 370750 w 11493500"/>
              <a:gd name="connsiteY0" fmla="*/ 3208859 h 3881437"/>
              <a:gd name="connsiteX1" fmla="*/ 370750 w 11493500"/>
              <a:gd name="connsiteY1" fmla="*/ 3280859 h 3881437"/>
              <a:gd name="connsiteX2" fmla="*/ 2530750 w 11493500"/>
              <a:gd name="connsiteY2" fmla="*/ 3280859 h 3881437"/>
              <a:gd name="connsiteX3" fmla="*/ 2530750 w 11493500"/>
              <a:gd name="connsiteY3" fmla="*/ 3208859 h 3881437"/>
              <a:gd name="connsiteX4" fmla="*/ 0 w 11493500"/>
              <a:gd name="connsiteY4" fmla="*/ 0 h 3881437"/>
              <a:gd name="connsiteX5" fmla="*/ 11493500 w 11493500"/>
              <a:gd name="connsiteY5" fmla="*/ 0 h 3881437"/>
              <a:gd name="connsiteX6" fmla="*/ 11493500 w 11493500"/>
              <a:gd name="connsiteY6" fmla="*/ 3881437 h 3881437"/>
              <a:gd name="connsiteX7" fmla="*/ 0 w 11493500"/>
              <a:gd name="connsiteY7" fmla="*/ 3881437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500" h="3881437">
                <a:moveTo>
                  <a:pt x="370750" y="3208859"/>
                </a:moveTo>
                <a:lnTo>
                  <a:pt x="370750" y="3280859"/>
                </a:lnTo>
                <a:lnTo>
                  <a:pt x="2530750" y="3280859"/>
                </a:lnTo>
                <a:lnTo>
                  <a:pt x="2530750" y="3208859"/>
                </a:lnTo>
                <a:close/>
                <a:moveTo>
                  <a:pt x="0" y="0"/>
                </a:moveTo>
                <a:lnTo>
                  <a:pt x="11493500" y="0"/>
                </a:lnTo>
                <a:lnTo>
                  <a:pt x="11493500" y="3881437"/>
                </a:lnTo>
                <a:lnTo>
                  <a:pt x="0" y="3881437"/>
                </a:lnTo>
                <a:close/>
              </a:path>
            </a:pathLst>
          </a:custGeom>
          <a:pattFill prst="wdUpDiag">
            <a:fgClr>
              <a:srgbClr val="181028"/>
            </a:fgClr>
            <a:bgClr>
              <a:srgbClr val="312151"/>
            </a:bgClr>
          </a:pattFill>
        </p:spPr>
        <p:txBody>
          <a:bodyPr wrap="square">
            <a:noAutofit/>
          </a:bodyPr>
          <a:lstStyle/>
          <a:p>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3913200"/>
            <a:ext cx="8400359" cy="701731"/>
          </a:xfrm>
        </p:spPr>
        <p:txBody>
          <a:bodyPr wrap="square" anchor="t" anchorCtr="0">
            <a:spAutoFit/>
          </a:bodyPr>
          <a:lstStyle/>
          <a:p>
            <a:r>
              <a:rPr lang="sv-SE" dirty="0"/>
              <a:t>Klicka här för att ändra mall</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4614931"/>
            <a:ext cx="8400358" cy="1283963"/>
          </a:xfrm>
        </p:spPr>
        <p:txBody>
          <a:bodyPr lIns="0"/>
          <a:lstStyle>
            <a:lvl1pPr marL="0" indent="0" algn="l">
              <a:buFont typeface="Arial" panose="020B0604020202020204" pitchFamily="34" charset="0"/>
              <a:buNone/>
              <a:defRPr/>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sv-SE" dirty="0"/>
              <a:t>Klicka här för att ändra format på bakgrundstexten</a:t>
            </a:r>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724911" y="720000"/>
            <a:ext cx="1411288" cy="141128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rgbClr val="FF96D5"/>
              </a:buClr>
              <a:buSzTx/>
              <a:buFont typeface="Arial" panose="020B0604020202020204" pitchFamily="34" charset="0"/>
              <a:buChar char="•"/>
              <a:tabLst/>
              <a:defRPr/>
            </a:pPr>
            <a:r>
              <a:rPr lang="sv-SE" dirty="0"/>
              <a:t>Här kan ni Infoga ett emblem!</a:t>
            </a:r>
          </a:p>
        </p:txBody>
      </p:sp>
      <p:sp>
        <p:nvSpPr>
          <p:cNvPr id="8" name="Rektangel 7">
            <a:extLst>
              <a:ext uri="{FF2B5EF4-FFF2-40B4-BE49-F238E27FC236}">
                <a16:creationId xmlns:a16="http://schemas.microsoft.com/office/drawing/2014/main" id="{F5DF10E6-14AF-354A-3704-3A58392955F7}"/>
              </a:ext>
            </a:extLst>
          </p:cNvPr>
          <p:cNvSpPr/>
          <p:nvPr userDrawn="1"/>
        </p:nvSpPr>
        <p:spPr>
          <a:xfrm>
            <a:off x="720000" y="3564000"/>
            <a:ext cx="2160000" cy="72000"/>
          </a:xfrm>
          <a:prstGeom prst="rect">
            <a:avLst/>
          </a:prstGeom>
          <a:solidFill>
            <a:srgbClr val="FF96D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
        <p:nvSpPr>
          <p:cNvPr id="6" name="Platshållare för bild 50">
            <a:extLst>
              <a:ext uri="{FF2B5EF4-FFF2-40B4-BE49-F238E27FC236}">
                <a16:creationId xmlns:a16="http://schemas.microsoft.com/office/drawing/2014/main" id="{3062702A-15B4-8EF1-6DB5-AC9ABFAB891E}"/>
              </a:ext>
            </a:extLst>
          </p:cNvPr>
          <p:cNvSpPr>
            <a:spLocks noGrp="1"/>
          </p:cNvSpPr>
          <p:nvPr>
            <p:ph type="pic" sz="quarter" idx="13"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35396317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och emble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dirty="0"/>
              <a:t>Klicka här för att ändra mall</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4" name="Platshållare för bild 9">
            <a:extLst>
              <a:ext uri="{FF2B5EF4-FFF2-40B4-BE49-F238E27FC236}">
                <a16:creationId xmlns:a16="http://schemas.microsoft.com/office/drawing/2014/main" id="{B9C380D6-8BD1-ED63-CD5A-0066BE68469B}"/>
              </a:ext>
            </a:extLst>
          </p:cNvPr>
          <p:cNvSpPr>
            <a:spLocks noGrp="1"/>
          </p:cNvSpPr>
          <p:nvPr>
            <p:ph type="pic" sz="quarter" idx="10"/>
          </p:nvPr>
        </p:nvSpPr>
        <p:spPr>
          <a:xfrm>
            <a:off x="6448425" y="360000"/>
            <a:ext cx="5394325" cy="6149976"/>
          </a:xfrm>
          <a:pattFill prst="wdUpDiag">
            <a:fgClr>
              <a:srgbClr val="181028"/>
            </a:fgClr>
            <a:bgClr>
              <a:srgbClr val="312151"/>
            </a:bgClr>
          </a:pattFill>
        </p:spPr>
        <p:txBody>
          <a:bodyPr/>
          <a:lstStyle>
            <a:lvl1pPr marL="0" indent="0">
              <a:buNone/>
              <a:defRPr/>
            </a:lvl1pPr>
          </a:lstStyle>
          <a:p>
            <a:endParaRPr lang="sv-SE" dirty="0"/>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6094800" y="4680000"/>
            <a:ext cx="1411288" cy="141128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rgbClr val="FF96D5"/>
              </a:buClr>
              <a:buSzTx/>
              <a:buFont typeface="Arial" panose="020B0604020202020204" pitchFamily="34" charset="0"/>
              <a:buChar char="•"/>
              <a:tabLst/>
              <a:defRPr/>
            </a:pPr>
            <a:r>
              <a:rPr lang="sv-SE" dirty="0"/>
              <a:t>Här kan ni Infoga ett emblem!</a:t>
            </a:r>
          </a:p>
        </p:txBody>
      </p:sp>
      <p:sp>
        <p:nvSpPr>
          <p:cNvPr id="4" name="Platshållare för bild 50">
            <a:extLst>
              <a:ext uri="{FF2B5EF4-FFF2-40B4-BE49-F238E27FC236}">
                <a16:creationId xmlns:a16="http://schemas.microsoft.com/office/drawing/2014/main" id="{88B495F4-2F2F-0EF0-5A79-DD961C911886}"/>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78710673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dirty="0"/>
              <a:t>Klicka här för att ändra mall</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9">
            <a:extLst>
              <a:ext uri="{FF2B5EF4-FFF2-40B4-BE49-F238E27FC236}">
                <a16:creationId xmlns:a16="http://schemas.microsoft.com/office/drawing/2014/main" id="{7B6BC8F9-DCA2-A3ED-632E-1754B33C054D}"/>
              </a:ext>
            </a:extLst>
          </p:cNvPr>
          <p:cNvSpPr>
            <a:spLocks noGrp="1"/>
          </p:cNvSpPr>
          <p:nvPr>
            <p:ph type="pic" sz="quarter" idx="10"/>
          </p:nvPr>
        </p:nvSpPr>
        <p:spPr>
          <a:xfrm>
            <a:off x="6448425" y="360000"/>
            <a:ext cx="5394325" cy="6149976"/>
          </a:xfrm>
          <a:pattFill prst="wdUpDiag">
            <a:fgClr>
              <a:srgbClr val="181028"/>
            </a:fgClr>
            <a:bgClr>
              <a:srgbClr val="312151"/>
            </a:bgClr>
          </a:pattFill>
        </p:spPr>
        <p:txBody>
          <a:bodyPr/>
          <a:lstStyle>
            <a:lvl1pPr marL="0" indent="0">
              <a:buNone/>
              <a:defRPr/>
            </a:lvl1pPr>
          </a:lstStyle>
          <a:p>
            <a:endParaRPr lang="sv-SE" dirty="0"/>
          </a:p>
        </p:txBody>
      </p:sp>
      <p:sp>
        <p:nvSpPr>
          <p:cNvPr id="5" name="Platshållare för bild 50">
            <a:extLst>
              <a:ext uri="{FF2B5EF4-FFF2-40B4-BE49-F238E27FC236}">
                <a16:creationId xmlns:a16="http://schemas.microsoft.com/office/drawing/2014/main" id="{5C14C62B-3516-0125-C4AC-A7C7A0EE7E13}"/>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968614950"/>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181028"/>
            </a:fgClr>
            <a:bgClr>
              <a:srgbClr val="312151"/>
            </a:bgClr>
          </a:pattFill>
        </p:spPr>
        <p:txBody>
          <a:bodyPr/>
          <a:lstStyle>
            <a:lvl1pPr marL="0" indent="0">
              <a:buNone/>
              <a:defRPr/>
            </a:lvl1pPr>
          </a:lstStyle>
          <a:p>
            <a:endParaRPr lang="sv-SE" dirty="0"/>
          </a:p>
        </p:txBody>
      </p:sp>
      <p:sp>
        <p:nvSpPr>
          <p:cNvPr id="5" name="Platshållare för bild 45">
            <a:extLst>
              <a:ext uri="{FF2B5EF4-FFF2-40B4-BE49-F238E27FC236}">
                <a16:creationId xmlns:a16="http://schemas.microsoft.com/office/drawing/2014/main" id="{48E1D739-DD23-D6A7-668B-9FEDC440D009}"/>
              </a:ext>
            </a:extLst>
          </p:cNvPr>
          <p:cNvSpPr>
            <a:spLocks noGrp="1"/>
          </p:cNvSpPr>
          <p:nvPr>
            <p:ph type="pic" sz="quarter" idx="11" hasCustomPrompt="1"/>
          </p:nvPr>
        </p:nvSpPr>
        <p:spPr>
          <a:xfrm>
            <a:off x="4687895" y="4680000"/>
            <a:ext cx="1411288" cy="141128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rgbClr val="FF96D5"/>
              </a:buClr>
              <a:buSzTx/>
              <a:buFont typeface="Arial" panose="020B0604020202020204" pitchFamily="34" charset="0"/>
              <a:buChar char="•"/>
              <a:tabLst/>
              <a:defRPr/>
            </a:pPr>
            <a:r>
              <a:rPr lang="sv-SE" dirty="0"/>
              <a:t>Här kan ni Infoga ett emblem!</a:t>
            </a:r>
          </a:p>
        </p:txBody>
      </p:sp>
      <p:sp>
        <p:nvSpPr>
          <p:cNvPr id="6" name="Rubrik 1">
            <a:extLst>
              <a:ext uri="{FF2B5EF4-FFF2-40B4-BE49-F238E27FC236}">
                <a16:creationId xmlns:a16="http://schemas.microsoft.com/office/drawing/2014/main" id="{E69D9F35-F6EB-394B-2CD1-0577E5138419}"/>
              </a:ext>
            </a:extLst>
          </p:cNvPr>
          <p:cNvSpPr>
            <a:spLocks noGrp="1"/>
          </p:cNvSpPr>
          <p:nvPr>
            <p:ph type="title"/>
          </p:nvPr>
        </p:nvSpPr>
        <p:spPr>
          <a:xfrm>
            <a:off x="6469200" y="1080000"/>
            <a:ext cx="4314558" cy="1324800"/>
          </a:xfrm>
        </p:spPr>
        <p:txBody>
          <a:bodyPr wrap="square" anchor="t" anchorCtr="0">
            <a:spAutoFit/>
          </a:bodyPr>
          <a:lstStyle>
            <a:lvl1pPr algn="l">
              <a:defRPr/>
            </a:lvl1pPr>
          </a:lstStyle>
          <a:p>
            <a:r>
              <a:rPr lang="sv-SE" dirty="0"/>
              <a:t>Klicka här för att ändra mall</a:t>
            </a:r>
          </a:p>
        </p:txBody>
      </p:sp>
      <p:sp>
        <p:nvSpPr>
          <p:cNvPr id="7" name="Platshållare för innehåll 2">
            <a:extLst>
              <a:ext uri="{FF2B5EF4-FFF2-40B4-BE49-F238E27FC236}">
                <a16:creationId xmlns:a16="http://schemas.microsoft.com/office/drawing/2014/main" id="{1F9CE7F8-D38B-D3F0-332D-8E75B301F94E}"/>
              </a:ext>
            </a:extLst>
          </p:cNvPr>
          <p:cNvSpPr>
            <a:spLocks noGrp="1"/>
          </p:cNvSpPr>
          <p:nvPr>
            <p:ph idx="1"/>
          </p:nvPr>
        </p:nvSpPr>
        <p:spPr>
          <a:xfrm>
            <a:off x="6469200" y="2448000"/>
            <a:ext cx="5022000" cy="3047646"/>
          </a:xfrm>
        </p:spPr>
        <p:txBody>
          <a:bodyPr wrap="square" lIns="0"/>
          <a:lstStyle>
            <a:lvl1pPr algn="l">
              <a:defRPr/>
            </a:lvl1pPr>
            <a:lvl2pPr algn="l">
              <a:defRPr/>
            </a:lvl2pPr>
            <a:lvl3pPr algn="l">
              <a:defRPr/>
            </a:lvl3pPr>
            <a:lvl4pPr algn="l">
              <a:defRPr/>
            </a:lvl4pPr>
            <a:lvl5pPr algn="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textruta 10">
            <a:extLst>
              <a:ext uri="{FF2B5EF4-FFF2-40B4-BE49-F238E27FC236}">
                <a16:creationId xmlns:a16="http://schemas.microsoft.com/office/drawing/2014/main" id="{4D457AE0-68FF-232D-3859-770B7D8AA1D7}"/>
              </a:ext>
            </a:extLst>
          </p:cNvPr>
          <p:cNvSpPr txBox="1"/>
          <p:nvPr userDrawn="1"/>
        </p:nvSpPr>
        <p:spPr>
          <a:xfrm>
            <a:off x="17034102" y="5873523"/>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
        <p:nvSpPr>
          <p:cNvPr id="2" name="Rektangel 1">
            <a:extLst>
              <a:ext uri="{FF2B5EF4-FFF2-40B4-BE49-F238E27FC236}">
                <a16:creationId xmlns:a16="http://schemas.microsoft.com/office/drawing/2014/main" id="{2999E3A2-A795-04C9-7010-9D8031928794}"/>
              </a:ext>
            </a:extLst>
          </p:cNvPr>
          <p:cNvSpPr/>
          <p:nvPr userDrawn="1"/>
        </p:nvSpPr>
        <p:spPr>
          <a:xfrm>
            <a:off x="6448425"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59624039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181028"/>
            </a:fgClr>
            <a:bgClr>
              <a:srgbClr val="312151"/>
            </a:bgClr>
          </a:pattFill>
        </p:spPr>
        <p:txBody>
          <a:bodyPr/>
          <a:lstStyle>
            <a:lvl1pPr marL="0" indent="0">
              <a:buNone/>
              <a:defRPr/>
            </a:lvl1pPr>
          </a:lstStyle>
          <a:p>
            <a:endParaRPr lang="sv-SE" dirty="0"/>
          </a:p>
        </p:txBody>
      </p:sp>
      <p:sp>
        <p:nvSpPr>
          <p:cNvPr id="5" name="Rubrik 1">
            <a:extLst>
              <a:ext uri="{FF2B5EF4-FFF2-40B4-BE49-F238E27FC236}">
                <a16:creationId xmlns:a16="http://schemas.microsoft.com/office/drawing/2014/main" id="{E759D4D1-C9C2-112E-091B-AA7C06C204AC}"/>
              </a:ext>
            </a:extLst>
          </p:cNvPr>
          <p:cNvSpPr>
            <a:spLocks noGrp="1"/>
          </p:cNvSpPr>
          <p:nvPr>
            <p:ph type="title"/>
          </p:nvPr>
        </p:nvSpPr>
        <p:spPr>
          <a:xfrm>
            <a:off x="6469200" y="1080000"/>
            <a:ext cx="4314558" cy="1324800"/>
          </a:xfrm>
        </p:spPr>
        <p:txBody>
          <a:bodyPr wrap="square" anchor="t" anchorCtr="0">
            <a:spAutoFit/>
          </a:bodyPr>
          <a:lstStyle/>
          <a:p>
            <a:r>
              <a:rPr lang="sv-SE" dirty="0"/>
              <a:t>Klicka här för att ändra mall</a:t>
            </a:r>
          </a:p>
        </p:txBody>
      </p:sp>
      <p:sp>
        <p:nvSpPr>
          <p:cNvPr id="6" name="Platshållare för innehåll 2">
            <a:extLst>
              <a:ext uri="{FF2B5EF4-FFF2-40B4-BE49-F238E27FC236}">
                <a16:creationId xmlns:a16="http://schemas.microsoft.com/office/drawing/2014/main" id="{849A151D-4279-4332-C5D9-7861C01AE923}"/>
              </a:ext>
            </a:extLst>
          </p:cNvPr>
          <p:cNvSpPr>
            <a:spLocks noGrp="1"/>
          </p:cNvSpPr>
          <p:nvPr>
            <p:ph idx="1"/>
          </p:nvPr>
        </p:nvSpPr>
        <p:spPr>
          <a:xfrm>
            <a:off x="6469200" y="2448000"/>
            <a:ext cx="5022000" cy="3047646"/>
          </a:xfrm>
        </p:spPr>
        <p:txBody>
          <a:bodyPr l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textruta 10">
            <a:extLst>
              <a:ext uri="{FF2B5EF4-FFF2-40B4-BE49-F238E27FC236}">
                <a16:creationId xmlns:a16="http://schemas.microsoft.com/office/drawing/2014/main" id="{BCEB2D5F-8918-637B-5DF4-F9F7B5461728}"/>
              </a:ext>
            </a:extLst>
          </p:cNvPr>
          <p:cNvSpPr txBox="1"/>
          <p:nvPr userDrawn="1"/>
        </p:nvSpPr>
        <p:spPr>
          <a:xfrm>
            <a:off x="14160960" y="549564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
        <p:nvSpPr>
          <p:cNvPr id="2" name="Rektangel 1">
            <a:extLst>
              <a:ext uri="{FF2B5EF4-FFF2-40B4-BE49-F238E27FC236}">
                <a16:creationId xmlns:a16="http://schemas.microsoft.com/office/drawing/2014/main" id="{7367021A-BB7F-98D0-A0C4-CCACAFC076C1}"/>
              </a:ext>
            </a:extLst>
          </p:cNvPr>
          <p:cNvSpPr/>
          <p:nvPr userDrawn="1"/>
        </p:nvSpPr>
        <p:spPr>
          <a:xfrm>
            <a:off x="6448425"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3628992811"/>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181028"/>
            </a:fgClr>
            <a:bgClr>
              <a:srgbClr val="312151"/>
            </a:bgClr>
          </a:pattFill>
        </p:spPr>
        <p:txBody>
          <a:bodyPr/>
          <a:lstStyle>
            <a:lvl1pPr marL="0" indent="0">
              <a:buNone/>
              <a:defRPr/>
            </a:lvl1pPr>
          </a:lstStyle>
          <a:p>
            <a:endParaRPr lang="sv-SE" dirty="0"/>
          </a:p>
        </p:txBody>
      </p:sp>
      <p:sp>
        <p:nvSpPr>
          <p:cNvPr id="11" name="Rubrik 1">
            <a:extLst>
              <a:ext uri="{FF2B5EF4-FFF2-40B4-BE49-F238E27FC236}">
                <a16:creationId xmlns:a16="http://schemas.microsoft.com/office/drawing/2014/main" id="{ACE00A20-2584-9FDA-C9FE-BF84337B611A}"/>
              </a:ext>
            </a:extLst>
          </p:cNvPr>
          <p:cNvSpPr>
            <a:spLocks noGrp="1"/>
          </p:cNvSpPr>
          <p:nvPr>
            <p:ph type="title"/>
          </p:nvPr>
        </p:nvSpPr>
        <p:spPr>
          <a:xfrm>
            <a:off x="720001" y="1080000"/>
            <a:ext cx="5022000" cy="1324800"/>
          </a:xfrm>
        </p:spPr>
        <p:txBody>
          <a:bodyPr wrap="square" anchor="t" anchorCtr="0">
            <a:spAutoFit/>
          </a:bodyPr>
          <a:lstStyle/>
          <a:p>
            <a:r>
              <a:rPr lang="sv-SE" dirty="0"/>
              <a:t>Klicka här för att ändra mall</a:t>
            </a:r>
          </a:p>
        </p:txBody>
      </p:sp>
      <p:sp>
        <p:nvSpPr>
          <p:cNvPr id="12" name="Platshållare för innehåll 2">
            <a:extLst>
              <a:ext uri="{FF2B5EF4-FFF2-40B4-BE49-F238E27FC236}">
                <a16:creationId xmlns:a16="http://schemas.microsoft.com/office/drawing/2014/main" id="{257A344A-5FDB-19C6-919F-C451A2BF5535}"/>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 50">
            <a:extLst>
              <a:ext uri="{FF2B5EF4-FFF2-40B4-BE49-F238E27FC236}">
                <a16:creationId xmlns:a16="http://schemas.microsoft.com/office/drawing/2014/main" id="{F9B7CCDA-BB7C-0DCB-6B80-C46C8FED0303}"/>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30193437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med emblem">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181028"/>
            </a:fgClr>
            <a:bgClr>
              <a:srgbClr val="312151"/>
            </a:bgClr>
          </a:pattFill>
        </p:spPr>
        <p:txBody>
          <a:bodyPr/>
          <a:lstStyle>
            <a:lvl1pPr marL="0" indent="0">
              <a:buNone/>
              <a:defRPr/>
            </a:lvl1pPr>
          </a:lstStyle>
          <a:p>
            <a:endParaRPr lang="sv-SE" dirty="0"/>
          </a:p>
        </p:txBody>
      </p:sp>
      <p:sp>
        <p:nvSpPr>
          <p:cNvPr id="4" name="Platshållare för bild 45">
            <a:extLst>
              <a:ext uri="{FF2B5EF4-FFF2-40B4-BE49-F238E27FC236}">
                <a16:creationId xmlns:a16="http://schemas.microsoft.com/office/drawing/2014/main" id="{A812E28B-D25C-21F1-4ED6-DF7521676BD7}"/>
              </a:ext>
            </a:extLst>
          </p:cNvPr>
          <p:cNvSpPr>
            <a:spLocks noGrp="1"/>
          </p:cNvSpPr>
          <p:nvPr>
            <p:ph type="pic" sz="quarter" idx="11" hasCustomPrompt="1"/>
          </p:nvPr>
        </p:nvSpPr>
        <p:spPr>
          <a:xfrm>
            <a:off x="6096000" y="4798668"/>
            <a:ext cx="1411288" cy="141128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rgbClr val="FF96D5"/>
              </a:buClr>
              <a:buSzTx/>
              <a:buFont typeface="Arial" panose="020B0604020202020204" pitchFamily="34" charset="0"/>
              <a:buChar char="•"/>
              <a:tabLst/>
              <a:defRPr/>
            </a:pPr>
            <a:r>
              <a:rPr lang="sv-SE" dirty="0"/>
              <a:t>Här kan ni Infoga ett emblem!</a:t>
            </a:r>
          </a:p>
        </p:txBody>
      </p:sp>
      <p:sp>
        <p:nvSpPr>
          <p:cNvPr id="5" name="Rubrik 1">
            <a:extLst>
              <a:ext uri="{FF2B5EF4-FFF2-40B4-BE49-F238E27FC236}">
                <a16:creationId xmlns:a16="http://schemas.microsoft.com/office/drawing/2014/main" id="{81BF3B15-F689-066A-28FF-DA562A165405}"/>
              </a:ext>
            </a:extLst>
          </p:cNvPr>
          <p:cNvSpPr>
            <a:spLocks noGrp="1"/>
          </p:cNvSpPr>
          <p:nvPr>
            <p:ph type="title"/>
          </p:nvPr>
        </p:nvSpPr>
        <p:spPr>
          <a:xfrm>
            <a:off x="720001" y="1080000"/>
            <a:ext cx="5022000" cy="1324800"/>
          </a:xfrm>
        </p:spPr>
        <p:txBody>
          <a:bodyPr wrap="square" anchor="t" anchorCtr="0">
            <a:spAutoFit/>
          </a:bodyPr>
          <a:lstStyle>
            <a:lvl1pPr>
              <a:defRPr b="1" i="1"/>
            </a:lvl1pPr>
          </a:lstStyle>
          <a:p>
            <a:r>
              <a:rPr lang="sv-SE" dirty="0"/>
              <a:t>Klicka här för att ändra mall</a:t>
            </a:r>
          </a:p>
        </p:txBody>
      </p:sp>
      <p:sp>
        <p:nvSpPr>
          <p:cNvPr id="6" name="Platshållare för innehåll 2">
            <a:extLst>
              <a:ext uri="{FF2B5EF4-FFF2-40B4-BE49-F238E27FC236}">
                <a16:creationId xmlns:a16="http://schemas.microsoft.com/office/drawing/2014/main" id="{EE766F01-B90C-E7AB-2909-99552EAD760F}"/>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 50">
            <a:extLst>
              <a:ext uri="{FF2B5EF4-FFF2-40B4-BE49-F238E27FC236}">
                <a16:creationId xmlns:a16="http://schemas.microsoft.com/office/drawing/2014/main" id="{A1E8E532-A62F-BE73-CD8B-BCDA165B9590}"/>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09569190"/>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Rubriker och 2 tex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1" cy="3830856"/>
          </a:xfrm>
        </p:spPr>
        <p:txBody>
          <a:bodyPr wrap="square"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b="1" i="1">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pic>
        <p:nvPicPr>
          <p:cNvPr id="17" name="Bildobjekt 16">
            <a:extLst>
              <a:ext uri="{FF2B5EF4-FFF2-40B4-BE49-F238E27FC236}">
                <a16:creationId xmlns:a16="http://schemas.microsoft.com/office/drawing/2014/main" id="{49652421-10F0-EBA8-8A40-E684F7BC835B}"/>
              </a:ext>
            </a:extLst>
          </p:cNvPr>
          <p:cNvPicPr>
            <a:picLocks/>
          </p:cNvPicPr>
          <p:nvPr userDrawn="1"/>
        </p:nvPicPr>
        <p:blipFill>
          <a:blip r:embed="rId2"/>
          <a:stretch>
            <a:fillRect/>
          </a:stretch>
        </p:blipFill>
        <p:spPr>
          <a:xfrm>
            <a:off x="4140000" y="720000"/>
            <a:ext cx="2160000" cy="72000"/>
          </a:xfrm>
          <a:prstGeom prst="rect">
            <a:avLst/>
          </a:prstGeom>
          <a:solidFill>
            <a:srgbClr val="FFC666"/>
          </a:solidFill>
        </p:spPr>
      </p:pic>
    </p:spTree>
    <p:extLst>
      <p:ext uri="{BB962C8B-B14F-4D97-AF65-F5344CB8AC3E}">
        <p14:creationId xmlns:p14="http://schemas.microsoft.com/office/powerpoint/2010/main" val="120843680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181028"/>
            </a:fgClr>
            <a:bgClr>
              <a:srgbClr val="312151"/>
            </a:bgClr>
          </a:pattFill>
        </p:spPr>
        <p:txBody>
          <a:bodyPr/>
          <a:lstStyle>
            <a:lvl1pPr marL="0" indent="0">
              <a:buNone/>
              <a:defRPr/>
            </a:lvl1pPr>
          </a:lstStyle>
          <a:p>
            <a:endParaRPr lang="sv-SE" dirty="0"/>
          </a:p>
        </p:txBody>
      </p:sp>
      <p:sp>
        <p:nvSpPr>
          <p:cNvPr id="8" name="Rubrik 1">
            <a:extLst>
              <a:ext uri="{FF2B5EF4-FFF2-40B4-BE49-F238E27FC236}">
                <a16:creationId xmlns:a16="http://schemas.microsoft.com/office/drawing/2014/main" id="{A3C09A0B-3F73-6678-36F5-7E0A2B00AA89}"/>
              </a:ext>
            </a:extLst>
          </p:cNvPr>
          <p:cNvSpPr>
            <a:spLocks noGrp="1"/>
          </p:cNvSpPr>
          <p:nvPr>
            <p:ph type="title"/>
          </p:nvPr>
        </p:nvSpPr>
        <p:spPr>
          <a:xfrm>
            <a:off x="6469488" y="1080000"/>
            <a:ext cx="4314270" cy="1324800"/>
          </a:xfrm>
        </p:spPr>
        <p:txBody>
          <a:bodyPr wrap="square" anchor="t" anchorCtr="0">
            <a:spAutoFit/>
          </a:bodyPr>
          <a:lstStyle/>
          <a:p>
            <a:r>
              <a:rPr lang="sv-SE" dirty="0"/>
              <a:t>Klicka här för att ändra mall</a:t>
            </a:r>
          </a:p>
        </p:txBody>
      </p:sp>
      <p:sp>
        <p:nvSpPr>
          <p:cNvPr id="9" name="Platshållare för innehåll 2">
            <a:extLst>
              <a:ext uri="{FF2B5EF4-FFF2-40B4-BE49-F238E27FC236}">
                <a16:creationId xmlns:a16="http://schemas.microsoft.com/office/drawing/2014/main" id="{9CCC38C2-B5AF-6329-5933-A53EB80A6C48}"/>
              </a:ext>
            </a:extLst>
          </p:cNvPr>
          <p:cNvSpPr>
            <a:spLocks noGrp="1"/>
          </p:cNvSpPr>
          <p:nvPr>
            <p:ph idx="1"/>
          </p:nvPr>
        </p:nvSpPr>
        <p:spPr>
          <a:xfrm>
            <a:off x="6469488" y="2448000"/>
            <a:ext cx="5022000" cy="3047646"/>
          </a:xfrm>
        </p:spPr>
        <p:txBody>
          <a:bodyPr l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textruta 13">
            <a:extLst>
              <a:ext uri="{FF2B5EF4-FFF2-40B4-BE49-F238E27FC236}">
                <a16:creationId xmlns:a16="http://schemas.microsoft.com/office/drawing/2014/main" id="{9FDC2A73-F6D6-3190-119E-C29C4491E74C}"/>
              </a:ext>
            </a:extLst>
          </p:cNvPr>
          <p:cNvSpPr txBox="1"/>
          <p:nvPr userDrawn="1"/>
        </p:nvSpPr>
        <p:spPr>
          <a:xfrm>
            <a:off x="15118674" y="549564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
        <p:nvSpPr>
          <p:cNvPr id="2" name="Rektangel 1">
            <a:extLst>
              <a:ext uri="{FF2B5EF4-FFF2-40B4-BE49-F238E27FC236}">
                <a16:creationId xmlns:a16="http://schemas.microsoft.com/office/drawing/2014/main" id="{8BA724DB-CB9E-3354-B106-B841E5B1A929}"/>
              </a:ext>
            </a:extLst>
          </p:cNvPr>
          <p:cNvSpPr/>
          <p:nvPr userDrawn="1"/>
        </p:nvSpPr>
        <p:spPr>
          <a:xfrm>
            <a:off x="6448425"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182510023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181028"/>
            </a:fgClr>
            <a:bgClr>
              <a:srgbClr val="312151"/>
            </a:bgClr>
          </a:pattFill>
        </p:spPr>
        <p:txBody>
          <a:bodyPr/>
          <a:lstStyle>
            <a:lvl1pPr marL="0" indent="0">
              <a:buNone/>
              <a:defRPr/>
            </a:lvl1pPr>
          </a:lstStyle>
          <a:p>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6469488" y="1080000"/>
            <a:ext cx="4314270" cy="1324800"/>
          </a:xfrm>
        </p:spPr>
        <p:txBody>
          <a:bodyPr wrap="square" anchor="t" anchorCtr="0">
            <a:spAutoFit/>
          </a:bodyPr>
          <a:lstStyle/>
          <a:p>
            <a:r>
              <a:rPr lang="sv-SE" dirty="0"/>
              <a:t>Klicka här för att ändra mall</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6469488" y="2448000"/>
            <a:ext cx="5022000" cy="3047646"/>
          </a:xfrm>
        </p:spPr>
        <p:txBody>
          <a:bodyPr l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45">
            <a:extLst>
              <a:ext uri="{FF2B5EF4-FFF2-40B4-BE49-F238E27FC236}">
                <a16:creationId xmlns:a16="http://schemas.microsoft.com/office/drawing/2014/main" id="{99413F61-411D-AF4C-729B-86EFBB084BDE}"/>
              </a:ext>
            </a:extLst>
          </p:cNvPr>
          <p:cNvSpPr>
            <a:spLocks noGrp="1"/>
          </p:cNvSpPr>
          <p:nvPr>
            <p:ph type="pic" sz="quarter" idx="11" hasCustomPrompt="1"/>
          </p:nvPr>
        </p:nvSpPr>
        <p:spPr>
          <a:xfrm>
            <a:off x="366289" y="374356"/>
            <a:ext cx="1411288" cy="141128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rgbClr val="FF96D5"/>
              </a:buClr>
              <a:buSzTx/>
              <a:buFont typeface="Arial" panose="020B0604020202020204" pitchFamily="34" charset="0"/>
              <a:buChar char="•"/>
              <a:tabLst/>
              <a:defRPr/>
            </a:pPr>
            <a:r>
              <a:rPr lang="sv-SE" dirty="0"/>
              <a:t>Här kan ni Infoga ett emblem!</a:t>
            </a:r>
          </a:p>
        </p:txBody>
      </p:sp>
      <p:sp>
        <p:nvSpPr>
          <p:cNvPr id="8" name="textruta 7">
            <a:extLst>
              <a:ext uri="{FF2B5EF4-FFF2-40B4-BE49-F238E27FC236}">
                <a16:creationId xmlns:a16="http://schemas.microsoft.com/office/drawing/2014/main" id="{D3CBF777-F569-7D36-2782-202BBF551175}"/>
              </a:ext>
            </a:extLst>
          </p:cNvPr>
          <p:cNvSpPr txBox="1"/>
          <p:nvPr userDrawn="1"/>
        </p:nvSpPr>
        <p:spPr>
          <a:xfrm>
            <a:off x="13455276" y="5477283"/>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
        <p:nvSpPr>
          <p:cNvPr id="6" name="Rektangel 5">
            <a:extLst>
              <a:ext uri="{FF2B5EF4-FFF2-40B4-BE49-F238E27FC236}">
                <a16:creationId xmlns:a16="http://schemas.microsoft.com/office/drawing/2014/main" id="{F7BE8A11-A036-0B6A-CBC7-6CC7C7D7D7B0}"/>
              </a:ext>
            </a:extLst>
          </p:cNvPr>
          <p:cNvSpPr/>
          <p:nvPr userDrawn="1"/>
        </p:nvSpPr>
        <p:spPr>
          <a:xfrm>
            <a:off x="6448425"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262923261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text med film till vänster ståe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4564245" y="1080000"/>
            <a:ext cx="6118701" cy="1311128"/>
          </a:xfrm>
        </p:spPr>
        <p:txBody>
          <a:bodyPr wrap="square" anchor="t" anchorCtr="0">
            <a:spAutoFit/>
          </a:bodyPr>
          <a:lstStyle/>
          <a:p>
            <a:r>
              <a:rPr lang="sv-SE" dirty="0"/>
              <a:t>Klicka här för att ändra mall</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4564245" y="1836000"/>
            <a:ext cx="6955740" cy="3710052"/>
          </a:xfrm>
        </p:spPr>
        <p:txBody>
          <a:bodyPr l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a:off x="369056" y="371800"/>
            <a:ext cx="3449526" cy="6132188"/>
          </a:xfrm>
          <a:pattFill prst="wdUpDiag">
            <a:fgClr>
              <a:schemeClr val="bg2">
                <a:lumMod val="50000"/>
              </a:schemeClr>
            </a:fgClr>
            <a:bgClr>
              <a:srgbClr val="312151"/>
            </a:bgClr>
          </a:pattFill>
        </p:spPr>
        <p:txBody>
          <a:bodyPr/>
          <a:lstStyle/>
          <a:p>
            <a:endParaRPr lang="sv-SE"/>
          </a:p>
        </p:txBody>
      </p:sp>
      <p:sp>
        <p:nvSpPr>
          <p:cNvPr id="11" name="textruta 10">
            <a:extLst>
              <a:ext uri="{FF2B5EF4-FFF2-40B4-BE49-F238E27FC236}">
                <a16:creationId xmlns:a16="http://schemas.microsoft.com/office/drawing/2014/main" id="{26415ED6-93AF-B2FE-599C-1D3B2AA6D9C5}"/>
              </a:ext>
            </a:extLst>
          </p:cNvPr>
          <p:cNvSpPr txBox="1"/>
          <p:nvPr userDrawn="1"/>
        </p:nvSpPr>
        <p:spPr>
          <a:xfrm>
            <a:off x="15471516" y="5546052"/>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
        <p:nvSpPr>
          <p:cNvPr id="5" name="Rektangel 4">
            <a:extLst>
              <a:ext uri="{FF2B5EF4-FFF2-40B4-BE49-F238E27FC236}">
                <a16:creationId xmlns:a16="http://schemas.microsoft.com/office/drawing/2014/main" id="{46E23655-DDB3-9F44-8DB0-39945D168AE2}"/>
              </a:ext>
            </a:extLst>
          </p:cNvPr>
          <p:cNvSpPr/>
          <p:nvPr userDrawn="1"/>
        </p:nvSpPr>
        <p:spPr>
          <a:xfrm>
            <a:off x="4563566" y="720000"/>
            <a:ext cx="2160000" cy="7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spTree>
    <p:extLst>
      <p:ext uri="{BB962C8B-B14F-4D97-AF65-F5344CB8AC3E}">
        <p14:creationId xmlns:p14="http://schemas.microsoft.com/office/powerpoint/2010/main" val="261638092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lm i helskärm">
    <p:spTree>
      <p:nvGrpSpPr>
        <p:cNvPr id="1" name=""/>
        <p:cNvGrpSpPr/>
        <p:nvPr/>
      </p:nvGrpSpPr>
      <p:grpSpPr>
        <a:xfrm>
          <a:off x="0" y="0"/>
          <a:ext cx="0" cy="0"/>
          <a:chOff x="0" y="0"/>
          <a:chExt cx="0" cy="0"/>
        </a:xfrm>
      </p:grpSpPr>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rot="5400000">
            <a:off x="2658406" y="-2675595"/>
            <a:ext cx="6864406" cy="12202787"/>
          </a:xfrm>
          <a:pattFill prst="wdUpDiag">
            <a:fgClr>
              <a:schemeClr val="bg2">
                <a:lumMod val="50000"/>
              </a:schemeClr>
            </a:fgClr>
            <a:bgClr>
              <a:srgbClr val="312151"/>
            </a:bgClr>
          </a:pattFill>
        </p:spPr>
        <p:txBody>
          <a:bodyPr/>
          <a:lstStyle/>
          <a:p>
            <a:endParaRPr lang="sv-SE"/>
          </a:p>
        </p:txBody>
      </p:sp>
      <p:sp>
        <p:nvSpPr>
          <p:cNvPr id="4" name="Platshållare för bild 45">
            <a:extLst>
              <a:ext uri="{FF2B5EF4-FFF2-40B4-BE49-F238E27FC236}">
                <a16:creationId xmlns:a16="http://schemas.microsoft.com/office/drawing/2014/main" id="{314A1DC5-03FA-7F97-0381-BA6C1056C175}"/>
              </a:ext>
            </a:extLst>
          </p:cNvPr>
          <p:cNvSpPr>
            <a:spLocks noGrp="1"/>
          </p:cNvSpPr>
          <p:nvPr>
            <p:ph type="pic" sz="quarter" idx="11" hasCustomPrompt="1"/>
          </p:nvPr>
        </p:nvSpPr>
        <p:spPr>
          <a:xfrm>
            <a:off x="352791" y="356837"/>
            <a:ext cx="1411288" cy="1411288"/>
          </a:xfrm>
        </p:spPr>
        <p:txBody>
          <a:bodyPr/>
          <a:lstStyle>
            <a:lvl1pPr>
              <a:defRPr/>
            </a:lvl1pPr>
          </a:lstStyle>
          <a:p>
            <a:r>
              <a:rPr lang="sv-SE" dirty="0"/>
              <a:t>Här kan ni Infoga ett emblem!</a:t>
            </a:r>
          </a:p>
        </p:txBody>
      </p:sp>
      <p:sp>
        <p:nvSpPr>
          <p:cNvPr id="2" name="Platshållare för bild 50">
            <a:extLst>
              <a:ext uri="{FF2B5EF4-FFF2-40B4-BE49-F238E27FC236}">
                <a16:creationId xmlns:a16="http://schemas.microsoft.com/office/drawing/2014/main" id="{71923878-7DC5-144A-9BC9-A8E91AB759BB}"/>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135206201"/>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hasCustomPrompt="1"/>
          </p:nvPr>
        </p:nvSpPr>
        <p:spPr>
          <a:xfrm>
            <a:off x="1524000" y="2939635"/>
            <a:ext cx="9144000" cy="978729"/>
          </a:xfrm>
        </p:spPr>
        <p:txBody>
          <a:bodyPr anchor="b"/>
          <a:lstStyle>
            <a:lvl1pPr algn="ctr">
              <a:defRPr sz="6400"/>
            </a:lvl1pPr>
          </a:lstStyle>
          <a:p>
            <a:r>
              <a:rPr lang="sv-SE" dirty="0"/>
              <a:t>Tack!</a:t>
            </a:r>
          </a:p>
        </p:txBody>
      </p:sp>
      <p:pic>
        <p:nvPicPr>
          <p:cNvPr id="3" name="Bild 4">
            <a:extLst>
              <a:ext uri="{FF2B5EF4-FFF2-40B4-BE49-F238E27FC236}">
                <a16:creationId xmlns:a16="http://schemas.microsoft.com/office/drawing/2014/main" id="{F83E044C-47A7-0587-1519-B8CC8B7755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216259729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Försättsbl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1664790"/>
            <a:ext cx="9144000" cy="1865126"/>
          </a:xfrm>
        </p:spPr>
        <p:txBody>
          <a:bodyPr anchor="b"/>
          <a:lstStyle>
            <a:lvl1pPr algn="ctr">
              <a:defRPr sz="64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CF72DABF-F5A1-FAEB-4A77-BECDF466184F}"/>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 4">
            <a:extLst>
              <a:ext uri="{FF2B5EF4-FFF2-40B4-BE49-F238E27FC236}">
                <a16:creationId xmlns:a16="http://schemas.microsoft.com/office/drawing/2014/main" id="{6F0B8E50-1D17-10F5-6ADB-F11D9BC5C06E}"/>
              </a:ext>
            </a:extLst>
          </p:cNvPr>
          <p:cNvPicPr>
            <a:picLocks noChangeAspect="1"/>
          </p:cNvPicPr>
          <p:nvPr userDrawn="1"/>
        </p:nvPicPr>
        <p:blipFill>
          <a:blip r:embed="rId2"/>
          <a:srcRect/>
          <a:stretch/>
        </p:blipFill>
        <p:spPr>
          <a:xfrm>
            <a:off x="10728000" y="720002"/>
            <a:ext cx="701870" cy="671164"/>
          </a:xfrm>
          <a:prstGeom prst="rect">
            <a:avLst/>
          </a:prstGeom>
        </p:spPr>
      </p:pic>
    </p:spTree>
    <p:extLst>
      <p:ext uri="{BB962C8B-B14F-4D97-AF65-F5344CB8AC3E}">
        <p14:creationId xmlns:p14="http://schemas.microsoft.com/office/powerpoint/2010/main" val="91379316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2128403"/>
            <a:ext cx="9144000" cy="1311128"/>
          </a:xfrm>
        </p:spPr>
        <p:txBody>
          <a:bodyPr anchor="b"/>
          <a:lstStyle>
            <a:lvl1pPr algn="ctr">
              <a:defRPr sz="4400"/>
            </a:lvl1pPr>
          </a:lstStyle>
          <a:p>
            <a:r>
              <a:rPr lang="sv-SE"/>
              <a:t>Klicka här för att ändra mall för rubrikformat</a:t>
            </a:r>
            <a:endParaRPr lang="sv-SE" dirty="0"/>
          </a:p>
        </p:txBody>
      </p:sp>
      <p:sp>
        <p:nvSpPr>
          <p:cNvPr id="4" name="Underrubrik 2">
            <a:extLst>
              <a:ext uri="{FF2B5EF4-FFF2-40B4-BE49-F238E27FC236}">
                <a16:creationId xmlns:a16="http://schemas.microsoft.com/office/drawing/2014/main" id="{EDDA59FE-3719-3FF8-C728-4FF54F0EF389}"/>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69243284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A014DC8-6002-55E5-D922-EBCBFF82B173}"/>
              </a:ext>
            </a:extLst>
          </p:cNvPr>
          <p:cNvSpPr>
            <a:spLocks noGrp="1"/>
          </p:cNvSpPr>
          <p:nvPr>
            <p:ph type="pic" sz="quarter" idx="10"/>
          </p:nvPr>
        </p:nvSpPr>
        <p:spPr>
          <a:xfrm>
            <a:off x="0" y="0"/>
            <a:ext cx="12192000" cy="6858000"/>
          </a:xfrm>
          <a:pattFill prst="wdUpDiag">
            <a:fgClr>
              <a:srgbClr val="E183BE"/>
            </a:fgClr>
            <a:bgClr>
              <a:srgbClr val="FF96D5"/>
            </a:bgClr>
          </a:pattFill>
        </p:spPr>
        <p:txBody>
          <a:bodyPr/>
          <a:lstStyle/>
          <a:p>
            <a:r>
              <a:rPr lang="sv-SE"/>
              <a:t>Klicka på ikonen för att lägga till en bild</a:t>
            </a:r>
          </a:p>
        </p:txBody>
      </p:sp>
      <p:sp>
        <p:nvSpPr>
          <p:cNvPr id="6" name="Rubrik 1">
            <a:extLst>
              <a:ext uri="{FF2B5EF4-FFF2-40B4-BE49-F238E27FC236}">
                <a16:creationId xmlns:a16="http://schemas.microsoft.com/office/drawing/2014/main" id="{9FDB915D-ED01-EB63-EA62-B4BB49396E16}"/>
              </a:ext>
            </a:extLst>
          </p:cNvPr>
          <p:cNvSpPr>
            <a:spLocks noGrp="1"/>
          </p:cNvSpPr>
          <p:nvPr>
            <p:ph type="ctrTitle" hasCustomPrompt="1"/>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A11E77EB-B85D-BD2C-5FCA-EC52B7C29333}"/>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bild 50">
            <a:extLst>
              <a:ext uri="{FF2B5EF4-FFF2-40B4-BE49-F238E27FC236}">
                <a16:creationId xmlns:a16="http://schemas.microsoft.com/office/drawing/2014/main" id="{87F38E8A-14B2-7FA9-91B1-D77B126BBAE4}"/>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15918704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Rubriker och 3 texter">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7288F-3D89-D3D9-D201-F35DEB9BCDF3}"/>
              </a:ext>
            </a:extLst>
          </p:cNvPr>
          <p:cNvSpPr/>
          <p:nvPr userDrawn="1"/>
        </p:nvSpPr>
        <p:spPr>
          <a:xfrm>
            <a:off x="75600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D44A513-8C05-77E9-2290-10E7057239B1}"/>
              </a:ext>
            </a:extLst>
          </p:cNvPr>
          <p:cNvSpPr/>
          <p:nvPr userDrawn="1"/>
        </p:nvSpPr>
        <p:spPr>
          <a:xfrm>
            <a:off x="41400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D5B42C5A-5E77-7A84-2097-FBEE4693C534}"/>
              </a:ext>
            </a:extLst>
          </p:cNvPr>
          <p:cNvSpPr>
            <a:spLocks noGrp="1"/>
          </p:cNvSpPr>
          <p:nvPr>
            <p:ph idx="11"/>
          </p:nvPr>
        </p:nvSpPr>
        <p:spPr>
          <a:xfrm>
            <a:off x="756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16" name="Platshållare för text 14">
            <a:extLst>
              <a:ext uri="{FF2B5EF4-FFF2-40B4-BE49-F238E27FC236}">
                <a16:creationId xmlns:a16="http://schemas.microsoft.com/office/drawing/2014/main" id="{63DF8F4C-FAFC-68BD-A402-C86558809645}"/>
              </a:ext>
            </a:extLst>
          </p:cNvPr>
          <p:cNvSpPr>
            <a:spLocks noGrp="1"/>
          </p:cNvSpPr>
          <p:nvPr>
            <p:ph type="body" sz="quarter" idx="13"/>
          </p:nvPr>
        </p:nvSpPr>
        <p:spPr>
          <a:xfrm>
            <a:off x="756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Tree>
    <p:extLst>
      <p:ext uri="{BB962C8B-B14F-4D97-AF65-F5344CB8AC3E}">
        <p14:creationId xmlns:p14="http://schemas.microsoft.com/office/powerpoint/2010/main" val="216320626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2 Rubriker och 2 tex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44A513-8C05-77E9-2290-10E7057239B1}"/>
              </a:ext>
            </a:extLst>
          </p:cNvPr>
          <p:cNvSpPr/>
          <p:nvPr userDrawn="1"/>
        </p:nvSpPr>
        <p:spPr>
          <a:xfrm>
            <a:off x="41400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Tree>
    <p:extLst>
      <p:ext uri="{BB962C8B-B14F-4D97-AF65-F5344CB8AC3E}">
        <p14:creationId xmlns:p14="http://schemas.microsoft.com/office/powerpoint/2010/main" val="84034939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1080000"/>
            <a:ext cx="8450765" cy="1311128"/>
          </a:xfrm>
        </p:spPr>
        <p:txBody>
          <a:bodyPr wrap="square" anchor="t" anchorCtr="0">
            <a:spAutoFit/>
          </a:bodyPr>
          <a:lstStyle>
            <a:lvl1pPr>
              <a:defRPr b="1" i="1">
                <a:solidFill>
                  <a:srgbClr val="FFC666"/>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0" y="1836000"/>
            <a:ext cx="8450765" cy="3948967"/>
          </a:xfrm>
        </p:spPr>
        <p:txBody>
          <a:bodyPr lIns="0"/>
          <a:lstStyle>
            <a:lvl1pPr marL="285750" indent="-285750" algn="l">
              <a:buClr>
                <a:srgbClr val="FFC666"/>
              </a:buClr>
              <a:buFont typeface="Arial" panose="020B0604020202020204" pitchFamily="34" charset="0"/>
              <a:buChar char="•"/>
              <a:defRPr i="1">
                <a:solidFill>
                  <a:srgbClr val="FFC666"/>
                </a:solidFill>
              </a:defRPr>
            </a:lvl1pPr>
            <a:lvl2pPr marL="742950" indent="-285750" algn="l">
              <a:buClr>
                <a:srgbClr val="FFC666"/>
              </a:buClr>
              <a:buFont typeface="Arial" panose="020B0604020202020204" pitchFamily="34" charset="0"/>
              <a:buChar char="•"/>
              <a:defRPr i="1">
                <a:solidFill>
                  <a:srgbClr val="FFC666"/>
                </a:solidFill>
              </a:defRPr>
            </a:lvl2pPr>
            <a:lvl3pPr marL="1200150" indent="-285750" algn="l">
              <a:buClr>
                <a:srgbClr val="FFC666"/>
              </a:buClr>
              <a:buFont typeface="Arial" panose="020B0604020202020204" pitchFamily="34" charset="0"/>
              <a:buChar char="•"/>
              <a:defRPr i="1">
                <a:solidFill>
                  <a:srgbClr val="FFC666"/>
                </a:solidFill>
              </a:defRPr>
            </a:lvl3pPr>
            <a:lvl4pPr marL="1657350" indent="-285750" algn="l">
              <a:buClr>
                <a:srgbClr val="FFC666"/>
              </a:buClr>
              <a:buFont typeface="Arial" panose="020B0604020202020204" pitchFamily="34" charset="0"/>
              <a:buChar char="•"/>
              <a:defRPr i="1">
                <a:solidFill>
                  <a:srgbClr val="FFC666"/>
                </a:solidFill>
              </a:defRPr>
            </a:lvl4pPr>
            <a:lvl5pPr marL="2114550" indent="-285750" algn="l">
              <a:buClr>
                <a:srgbClr val="FFC666"/>
              </a:buClr>
              <a:buFont typeface="Arial" panose="020B0604020202020204" pitchFamily="34" charset="0"/>
              <a:buChar char="•"/>
              <a:defRPr i="1">
                <a:solidFill>
                  <a:srgbClr val="FFC66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6768420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1080000"/>
            <a:ext cx="8450765"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0" y="1836000"/>
            <a:ext cx="8450765" cy="3948967"/>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0738791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text med bild i ram i top">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130AFA97-F14B-74C1-BF4C-D6C13FB3B07A}"/>
              </a:ext>
            </a:extLst>
          </p:cNvPr>
          <p:cNvSpPr>
            <a:spLocks noGrp="1"/>
          </p:cNvSpPr>
          <p:nvPr>
            <p:ph type="pic" sz="quarter" idx="12"/>
          </p:nvPr>
        </p:nvSpPr>
        <p:spPr>
          <a:xfrm>
            <a:off x="349250" y="354013"/>
            <a:ext cx="11493500" cy="3881437"/>
          </a:xfrm>
          <a:custGeom>
            <a:avLst/>
            <a:gdLst>
              <a:gd name="connsiteX0" fmla="*/ 370750 w 11493500"/>
              <a:gd name="connsiteY0" fmla="*/ 3208859 h 3881437"/>
              <a:gd name="connsiteX1" fmla="*/ 370750 w 11493500"/>
              <a:gd name="connsiteY1" fmla="*/ 3280859 h 3881437"/>
              <a:gd name="connsiteX2" fmla="*/ 2530750 w 11493500"/>
              <a:gd name="connsiteY2" fmla="*/ 3280859 h 3881437"/>
              <a:gd name="connsiteX3" fmla="*/ 2530750 w 11493500"/>
              <a:gd name="connsiteY3" fmla="*/ 3208859 h 3881437"/>
              <a:gd name="connsiteX4" fmla="*/ 0 w 11493500"/>
              <a:gd name="connsiteY4" fmla="*/ 0 h 3881437"/>
              <a:gd name="connsiteX5" fmla="*/ 11493500 w 11493500"/>
              <a:gd name="connsiteY5" fmla="*/ 0 h 3881437"/>
              <a:gd name="connsiteX6" fmla="*/ 11493500 w 11493500"/>
              <a:gd name="connsiteY6" fmla="*/ 3881437 h 3881437"/>
              <a:gd name="connsiteX7" fmla="*/ 0 w 11493500"/>
              <a:gd name="connsiteY7" fmla="*/ 3881437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500" h="3881437">
                <a:moveTo>
                  <a:pt x="370750" y="3208859"/>
                </a:moveTo>
                <a:lnTo>
                  <a:pt x="370750" y="3280859"/>
                </a:lnTo>
                <a:lnTo>
                  <a:pt x="2530750" y="3280859"/>
                </a:lnTo>
                <a:lnTo>
                  <a:pt x="2530750" y="3208859"/>
                </a:lnTo>
                <a:close/>
                <a:moveTo>
                  <a:pt x="0" y="0"/>
                </a:moveTo>
                <a:lnTo>
                  <a:pt x="11493500" y="0"/>
                </a:lnTo>
                <a:lnTo>
                  <a:pt x="11493500" y="3881437"/>
                </a:lnTo>
                <a:lnTo>
                  <a:pt x="0" y="3881437"/>
                </a:lnTo>
                <a:close/>
              </a:path>
            </a:pathLst>
          </a:custGeom>
          <a:pattFill prst="wdUpDiag">
            <a:fgClr>
              <a:srgbClr val="E183BE"/>
            </a:fgClr>
            <a:bgClr>
              <a:srgbClr val="FF96D5"/>
            </a:bgClr>
          </a:pattFill>
        </p:spPr>
        <p:txBody>
          <a:bodyPr wrap="square">
            <a:noAutofit/>
          </a:bodyPr>
          <a:lstStyle/>
          <a:p>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3913200"/>
            <a:ext cx="8400359"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4614931"/>
            <a:ext cx="8400358" cy="1283963"/>
          </a:xfrm>
        </p:spPr>
        <p:txBody>
          <a:bodyPr lIns="0"/>
          <a:lstStyle>
            <a:lvl1pPr marL="0" indent="0" algn="l">
              <a:buFont typeface="Arial" panose="020B0604020202020204" pitchFamily="34" charset="0"/>
              <a:buNone/>
              <a:defRPr/>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sv-SE"/>
              <a:t>Klicka här för att ändra format på bakgrundstexten</a:t>
            </a:r>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720000" y="720000"/>
            <a:ext cx="1411288" cy="1411288"/>
          </a:xfrm>
        </p:spPr>
        <p:txBody>
          <a:bodyPr/>
          <a:lstStyle/>
          <a:p>
            <a:r>
              <a:rPr lang="sv-SE" dirty="0"/>
              <a:t>Här kan ni Infoga ett emblem!</a:t>
            </a:r>
          </a:p>
        </p:txBody>
      </p:sp>
      <p:sp>
        <p:nvSpPr>
          <p:cNvPr id="8" name="Rektangel 7">
            <a:extLst>
              <a:ext uri="{FF2B5EF4-FFF2-40B4-BE49-F238E27FC236}">
                <a16:creationId xmlns:a16="http://schemas.microsoft.com/office/drawing/2014/main" id="{849157B4-9CB1-9CA3-CE49-155A3E9FCDC8}"/>
              </a:ext>
            </a:extLst>
          </p:cNvPr>
          <p:cNvSpPr/>
          <p:nvPr userDrawn="1"/>
        </p:nvSpPr>
        <p:spPr>
          <a:xfrm>
            <a:off x="720000" y="3564000"/>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 50">
            <a:extLst>
              <a:ext uri="{FF2B5EF4-FFF2-40B4-BE49-F238E27FC236}">
                <a16:creationId xmlns:a16="http://schemas.microsoft.com/office/drawing/2014/main" id="{170DE8E9-6812-8BD3-3335-D210BF7B020F}"/>
              </a:ext>
            </a:extLst>
          </p:cNvPr>
          <p:cNvSpPr>
            <a:spLocks noGrp="1"/>
          </p:cNvSpPr>
          <p:nvPr>
            <p:ph type="pic" sz="quarter" idx="13"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74243057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och emble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4" name="Platshållare för bild 9">
            <a:extLst>
              <a:ext uri="{FF2B5EF4-FFF2-40B4-BE49-F238E27FC236}">
                <a16:creationId xmlns:a16="http://schemas.microsoft.com/office/drawing/2014/main" id="{B9C380D6-8BD1-ED63-CD5A-0066BE68469B}"/>
              </a:ext>
            </a:extLst>
          </p:cNvPr>
          <p:cNvSpPr>
            <a:spLocks noGrp="1"/>
          </p:cNvSpPr>
          <p:nvPr>
            <p:ph type="pic" sz="quarter" idx="10"/>
          </p:nvPr>
        </p:nvSpPr>
        <p:spPr>
          <a:xfrm>
            <a:off x="6448425" y="360000"/>
            <a:ext cx="5394325" cy="6149976"/>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6094800" y="4680000"/>
            <a:ext cx="1411288" cy="1411288"/>
          </a:xfrm>
        </p:spPr>
        <p:txBody>
          <a:bodyPr/>
          <a:lstStyle/>
          <a:p>
            <a:r>
              <a:rPr lang="sv-SE" dirty="0"/>
              <a:t>Här kan ni Infoga ett emblem!</a:t>
            </a:r>
          </a:p>
        </p:txBody>
      </p:sp>
      <p:sp>
        <p:nvSpPr>
          <p:cNvPr id="4" name="Platshållare för bild 50">
            <a:extLst>
              <a:ext uri="{FF2B5EF4-FFF2-40B4-BE49-F238E27FC236}">
                <a16:creationId xmlns:a16="http://schemas.microsoft.com/office/drawing/2014/main" id="{5699A838-E6F7-3FF8-2F2B-737F66EAD90A}"/>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0919128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9">
            <a:extLst>
              <a:ext uri="{FF2B5EF4-FFF2-40B4-BE49-F238E27FC236}">
                <a16:creationId xmlns:a16="http://schemas.microsoft.com/office/drawing/2014/main" id="{7B6BC8F9-DCA2-A3ED-632E-1754B33C054D}"/>
              </a:ext>
            </a:extLst>
          </p:cNvPr>
          <p:cNvSpPr>
            <a:spLocks noGrp="1"/>
          </p:cNvSpPr>
          <p:nvPr>
            <p:ph type="pic" sz="quarter" idx="10"/>
          </p:nvPr>
        </p:nvSpPr>
        <p:spPr>
          <a:xfrm>
            <a:off x="6448425" y="360000"/>
            <a:ext cx="5394325" cy="6149976"/>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5" name="Platshållare för bild 50">
            <a:extLst>
              <a:ext uri="{FF2B5EF4-FFF2-40B4-BE49-F238E27FC236}">
                <a16:creationId xmlns:a16="http://schemas.microsoft.com/office/drawing/2014/main" id="{E4FA8418-0487-E7E5-1FD0-AB694B30461B}"/>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57124874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med emble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12661F3-5365-8327-69A9-8CA66982D040}"/>
              </a:ext>
            </a:extLst>
          </p:cNvPr>
          <p:cNvSpPr/>
          <p:nvPr userDrawn="1"/>
        </p:nvSpPr>
        <p:spPr>
          <a:xfrm>
            <a:off x="64692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5" name="Platshållare för bild 45">
            <a:extLst>
              <a:ext uri="{FF2B5EF4-FFF2-40B4-BE49-F238E27FC236}">
                <a16:creationId xmlns:a16="http://schemas.microsoft.com/office/drawing/2014/main" id="{48E1D739-DD23-D6A7-668B-9FEDC440D009}"/>
              </a:ext>
            </a:extLst>
          </p:cNvPr>
          <p:cNvSpPr>
            <a:spLocks noGrp="1"/>
          </p:cNvSpPr>
          <p:nvPr>
            <p:ph type="pic" sz="quarter" idx="11" hasCustomPrompt="1"/>
          </p:nvPr>
        </p:nvSpPr>
        <p:spPr>
          <a:xfrm>
            <a:off x="4687895" y="4680000"/>
            <a:ext cx="1411288" cy="1411288"/>
          </a:xfrm>
        </p:spPr>
        <p:txBody>
          <a:bodyPr/>
          <a:lstStyle/>
          <a:p>
            <a:r>
              <a:rPr lang="sv-SE" dirty="0"/>
              <a:t>Här kan ni Infoga ett emblem!</a:t>
            </a:r>
          </a:p>
        </p:txBody>
      </p:sp>
      <p:sp>
        <p:nvSpPr>
          <p:cNvPr id="6" name="Rubrik 1">
            <a:extLst>
              <a:ext uri="{FF2B5EF4-FFF2-40B4-BE49-F238E27FC236}">
                <a16:creationId xmlns:a16="http://schemas.microsoft.com/office/drawing/2014/main" id="{E69D9F35-F6EB-394B-2CD1-0577E5138419}"/>
              </a:ext>
            </a:extLst>
          </p:cNvPr>
          <p:cNvSpPr>
            <a:spLocks noGrp="1"/>
          </p:cNvSpPr>
          <p:nvPr>
            <p:ph type="title"/>
          </p:nvPr>
        </p:nvSpPr>
        <p:spPr>
          <a:xfrm>
            <a:off x="6469200" y="1080000"/>
            <a:ext cx="4314558" cy="1920526"/>
          </a:xfrm>
        </p:spPr>
        <p:txBody>
          <a:bodyPr wrap="square" anchor="t" anchorCtr="0">
            <a:spAutoFit/>
          </a:bodyPr>
          <a:lstStyle>
            <a:lvl1pPr algn="l">
              <a:defRPr/>
            </a:lvl1pPr>
          </a:lstStyle>
          <a:p>
            <a:r>
              <a:rPr lang="sv-SE" dirty="0"/>
              <a:t>Klicka här för att ändra mall för rubrikformat</a:t>
            </a:r>
          </a:p>
        </p:txBody>
      </p:sp>
      <p:sp>
        <p:nvSpPr>
          <p:cNvPr id="7" name="Platshållare för innehåll 2">
            <a:extLst>
              <a:ext uri="{FF2B5EF4-FFF2-40B4-BE49-F238E27FC236}">
                <a16:creationId xmlns:a16="http://schemas.microsoft.com/office/drawing/2014/main" id="{1F9CE7F8-D38B-D3F0-332D-8E75B301F94E}"/>
              </a:ext>
            </a:extLst>
          </p:cNvPr>
          <p:cNvSpPr>
            <a:spLocks noGrp="1"/>
          </p:cNvSpPr>
          <p:nvPr>
            <p:ph idx="1"/>
          </p:nvPr>
        </p:nvSpPr>
        <p:spPr>
          <a:xfrm>
            <a:off x="6469200" y="2448000"/>
            <a:ext cx="5022000" cy="3047646"/>
          </a:xfrm>
        </p:spPr>
        <p:txBody>
          <a:bodyPr wrap="square" lIns="0"/>
          <a:lstStyle>
            <a:lvl1pPr algn="l">
              <a:defRPr/>
            </a:lvl1pPr>
            <a:lvl2pPr algn="l">
              <a:defRPr/>
            </a:lvl2pPr>
            <a:lvl3pPr algn="l">
              <a:defRPr/>
            </a:lvl3pPr>
            <a:lvl4pPr algn="l">
              <a:defRPr/>
            </a:lvl4pPr>
            <a:lvl5pPr algn="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4D457AE0-68FF-232D-3859-770B7D8AA1D7}"/>
              </a:ext>
            </a:extLst>
          </p:cNvPr>
          <p:cNvSpPr txBox="1"/>
          <p:nvPr userDrawn="1"/>
        </p:nvSpPr>
        <p:spPr>
          <a:xfrm>
            <a:off x="14412990" y="5988556"/>
            <a:ext cx="3655008" cy="215444"/>
          </a:xfrm>
          <a:prstGeom prst="rect">
            <a:avLst/>
          </a:prstGeom>
          <a:noFill/>
        </p:spPr>
        <p:txBody>
          <a:bodyPr wrap="square" lIns="0" rtlCol="0">
            <a:spAutoFit/>
          </a:bodyPr>
          <a:lstStyle/>
          <a:p>
            <a:r>
              <a:rPr lang="sv-SE" sz="800" i="1" kern="1200" dirty="0" err="1">
                <a:solidFill>
                  <a:srgbClr val="312151"/>
                </a:solidFill>
                <a:effectLst/>
                <a:latin typeface="+mn-lt"/>
                <a:ea typeface="+mn-ea"/>
                <a:cs typeface="+mn-cs"/>
              </a:rPr>
              <a:t>ungforetagsamhet.se</a:t>
            </a:r>
            <a:endParaRPr lang="sv-SE" sz="800" dirty="0">
              <a:solidFill>
                <a:srgbClr val="312151"/>
              </a:solidFill>
            </a:endParaRPr>
          </a:p>
        </p:txBody>
      </p:sp>
    </p:spTree>
    <p:extLst>
      <p:ext uri="{BB962C8B-B14F-4D97-AF65-F5344CB8AC3E}">
        <p14:creationId xmlns:p14="http://schemas.microsoft.com/office/powerpoint/2010/main" val="3431164669"/>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5" name="Rubrik 1">
            <a:extLst>
              <a:ext uri="{FF2B5EF4-FFF2-40B4-BE49-F238E27FC236}">
                <a16:creationId xmlns:a16="http://schemas.microsoft.com/office/drawing/2014/main" id="{E759D4D1-C9C2-112E-091B-AA7C06C204AC}"/>
              </a:ext>
            </a:extLst>
          </p:cNvPr>
          <p:cNvSpPr>
            <a:spLocks noGrp="1"/>
          </p:cNvSpPr>
          <p:nvPr>
            <p:ph type="title"/>
          </p:nvPr>
        </p:nvSpPr>
        <p:spPr>
          <a:xfrm>
            <a:off x="6469200" y="1080000"/>
            <a:ext cx="4314558" cy="1920526"/>
          </a:xfrm>
        </p:spPr>
        <p:txBody>
          <a:bodyPr wrap="square" anchor="t" anchorCtr="0">
            <a:spAutoFit/>
          </a:bodyPr>
          <a:lstStyle/>
          <a:p>
            <a:r>
              <a:rPr lang="sv-SE" dirty="0"/>
              <a:t>Klicka här för att ändra mall för rubrikformat</a:t>
            </a:r>
          </a:p>
        </p:txBody>
      </p:sp>
      <p:sp>
        <p:nvSpPr>
          <p:cNvPr id="6" name="Platshållare för innehåll 2">
            <a:extLst>
              <a:ext uri="{FF2B5EF4-FFF2-40B4-BE49-F238E27FC236}">
                <a16:creationId xmlns:a16="http://schemas.microsoft.com/office/drawing/2014/main" id="{849A151D-4279-4332-C5D9-7861C01AE923}"/>
              </a:ext>
            </a:extLst>
          </p:cNvPr>
          <p:cNvSpPr>
            <a:spLocks noGrp="1"/>
          </p:cNvSpPr>
          <p:nvPr>
            <p:ph idx="1"/>
          </p:nvPr>
        </p:nvSpPr>
        <p:spPr>
          <a:xfrm>
            <a:off x="6469200"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BCEB2D5F-8918-637B-5DF4-F9F7B5461728}"/>
              </a:ext>
            </a:extLst>
          </p:cNvPr>
          <p:cNvSpPr txBox="1"/>
          <p:nvPr userDrawn="1"/>
        </p:nvSpPr>
        <p:spPr>
          <a:xfrm>
            <a:off x="13354464" y="5988556"/>
            <a:ext cx="3655008" cy="215444"/>
          </a:xfrm>
          <a:prstGeom prst="rect">
            <a:avLst/>
          </a:prstGeom>
          <a:noFill/>
        </p:spPr>
        <p:txBody>
          <a:bodyPr wrap="square" lIns="0" rtlCol="0">
            <a:spAutoFit/>
          </a:bodyPr>
          <a:lstStyle/>
          <a:p>
            <a:r>
              <a:rPr lang="sv-SE" sz="800" i="1" kern="1200" dirty="0" err="1">
                <a:solidFill>
                  <a:srgbClr val="312151"/>
                </a:solidFill>
                <a:effectLst/>
                <a:latin typeface="+mn-lt"/>
                <a:ea typeface="+mn-ea"/>
                <a:cs typeface="+mn-cs"/>
              </a:rPr>
              <a:t>ungforetagsamhet.se</a:t>
            </a:r>
            <a:endParaRPr lang="sv-SE" sz="800" dirty="0">
              <a:solidFill>
                <a:srgbClr val="312151"/>
              </a:solidFill>
            </a:endParaRPr>
          </a:p>
        </p:txBody>
      </p:sp>
      <p:sp>
        <p:nvSpPr>
          <p:cNvPr id="2" name="Rektangel 1">
            <a:extLst>
              <a:ext uri="{FF2B5EF4-FFF2-40B4-BE49-F238E27FC236}">
                <a16:creationId xmlns:a16="http://schemas.microsoft.com/office/drawing/2014/main" id="{7C7B2712-7643-9314-427A-2FC5F7FAF593}"/>
              </a:ext>
            </a:extLst>
          </p:cNvPr>
          <p:cNvSpPr/>
          <p:nvPr userDrawn="1"/>
        </p:nvSpPr>
        <p:spPr>
          <a:xfrm>
            <a:off x="64692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074663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11" name="Rubrik 1">
            <a:extLst>
              <a:ext uri="{FF2B5EF4-FFF2-40B4-BE49-F238E27FC236}">
                <a16:creationId xmlns:a16="http://schemas.microsoft.com/office/drawing/2014/main" id="{ACE00A20-2584-9FDA-C9FE-BF84337B611A}"/>
              </a:ext>
            </a:extLst>
          </p:cNvPr>
          <p:cNvSpPr>
            <a:spLocks noGrp="1"/>
          </p:cNvSpPr>
          <p:nvPr>
            <p:ph type="title"/>
          </p:nvPr>
        </p:nvSpPr>
        <p:spPr>
          <a:xfrm>
            <a:off x="720001" y="1080000"/>
            <a:ext cx="5022000" cy="1324800"/>
          </a:xfrm>
        </p:spPr>
        <p:txBody>
          <a:bodyPr wrap="square" anchor="t" anchorCtr="0">
            <a:spAutoFit/>
          </a:bodyPr>
          <a:lstStyle/>
          <a:p>
            <a:r>
              <a:rPr lang="sv-SE" dirty="0"/>
              <a:t>Klicka här för att ändra mall för rubrikformat</a:t>
            </a:r>
          </a:p>
        </p:txBody>
      </p:sp>
      <p:sp>
        <p:nvSpPr>
          <p:cNvPr id="12" name="Platshållare för innehåll 2">
            <a:extLst>
              <a:ext uri="{FF2B5EF4-FFF2-40B4-BE49-F238E27FC236}">
                <a16:creationId xmlns:a16="http://schemas.microsoft.com/office/drawing/2014/main" id="{257A344A-5FDB-19C6-919F-C451A2BF5535}"/>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F0E3EF31-5F9A-855D-737F-5B5E579401A1}"/>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9175343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med emblem">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4" name="Platshållare för bild 45">
            <a:extLst>
              <a:ext uri="{FF2B5EF4-FFF2-40B4-BE49-F238E27FC236}">
                <a16:creationId xmlns:a16="http://schemas.microsoft.com/office/drawing/2014/main" id="{A812E28B-D25C-21F1-4ED6-DF7521676BD7}"/>
              </a:ext>
            </a:extLst>
          </p:cNvPr>
          <p:cNvSpPr>
            <a:spLocks noGrp="1"/>
          </p:cNvSpPr>
          <p:nvPr>
            <p:ph type="pic" sz="quarter" idx="11" hasCustomPrompt="1"/>
          </p:nvPr>
        </p:nvSpPr>
        <p:spPr>
          <a:xfrm>
            <a:off x="6111234" y="4798668"/>
            <a:ext cx="1411288" cy="1411288"/>
          </a:xfrm>
        </p:spPr>
        <p:txBody>
          <a:bodyPr/>
          <a:lstStyle/>
          <a:p>
            <a:r>
              <a:rPr lang="sv-SE" dirty="0"/>
              <a:t>Här kan ni Infoga ett emblem!</a:t>
            </a:r>
          </a:p>
        </p:txBody>
      </p:sp>
      <p:sp>
        <p:nvSpPr>
          <p:cNvPr id="5" name="Rubrik 1">
            <a:extLst>
              <a:ext uri="{FF2B5EF4-FFF2-40B4-BE49-F238E27FC236}">
                <a16:creationId xmlns:a16="http://schemas.microsoft.com/office/drawing/2014/main" id="{81BF3B15-F689-066A-28FF-DA562A165405}"/>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EE766F01-B90C-E7AB-2909-99552EAD760F}"/>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F3D3467C-9DF1-E564-21C3-A6FE9826FEAF}"/>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0813280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8" name="Rubrik 1">
            <a:extLst>
              <a:ext uri="{FF2B5EF4-FFF2-40B4-BE49-F238E27FC236}">
                <a16:creationId xmlns:a16="http://schemas.microsoft.com/office/drawing/2014/main" id="{A3C09A0B-3F73-6678-36F5-7E0A2B00AA89}"/>
              </a:ext>
            </a:extLst>
          </p:cNvPr>
          <p:cNvSpPr>
            <a:spLocks noGrp="1"/>
          </p:cNvSpPr>
          <p:nvPr>
            <p:ph type="title"/>
          </p:nvPr>
        </p:nvSpPr>
        <p:spPr>
          <a:xfrm>
            <a:off x="6469488" y="1080000"/>
            <a:ext cx="4314270" cy="1920526"/>
          </a:xfrm>
        </p:spPr>
        <p:txBody>
          <a:bodyPr wrap="square" anchor="t" anchorCtr="0">
            <a:spAutoFit/>
          </a:bodyPr>
          <a:lstStyle/>
          <a:p>
            <a:r>
              <a:rPr lang="sv-SE"/>
              <a:t>Klicka här för att ändra mall för rubrikformat</a:t>
            </a:r>
            <a:endParaRPr lang="sv-SE" dirty="0"/>
          </a:p>
        </p:txBody>
      </p:sp>
      <p:sp>
        <p:nvSpPr>
          <p:cNvPr id="9" name="Platshållare för innehåll 2">
            <a:extLst>
              <a:ext uri="{FF2B5EF4-FFF2-40B4-BE49-F238E27FC236}">
                <a16:creationId xmlns:a16="http://schemas.microsoft.com/office/drawing/2014/main" id="{9CCC38C2-B5AF-6329-5933-A53EB80A6C48}"/>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textruta 13">
            <a:extLst>
              <a:ext uri="{FF2B5EF4-FFF2-40B4-BE49-F238E27FC236}">
                <a16:creationId xmlns:a16="http://schemas.microsoft.com/office/drawing/2014/main" id="{9FDC2A73-F6D6-3190-119E-C29C4491E74C}"/>
              </a:ext>
            </a:extLst>
          </p:cNvPr>
          <p:cNvSpPr txBox="1"/>
          <p:nvPr userDrawn="1"/>
        </p:nvSpPr>
        <p:spPr>
          <a:xfrm>
            <a:off x="14866644" y="5988556"/>
            <a:ext cx="3655008" cy="215444"/>
          </a:xfrm>
          <a:prstGeom prst="rect">
            <a:avLst/>
          </a:prstGeom>
          <a:noFill/>
        </p:spPr>
        <p:txBody>
          <a:bodyPr wrap="square" lIns="0" rtlCol="0">
            <a:spAutoFit/>
          </a:bodyPr>
          <a:lstStyle/>
          <a:p>
            <a:r>
              <a:rPr lang="sv-SE" sz="800" i="1" kern="1200" dirty="0" err="1">
                <a:solidFill>
                  <a:srgbClr val="312151"/>
                </a:solidFill>
                <a:effectLst/>
                <a:latin typeface="+mn-lt"/>
                <a:ea typeface="+mn-ea"/>
                <a:cs typeface="+mn-cs"/>
              </a:rPr>
              <a:t>ungforetagsamhet.se</a:t>
            </a:r>
            <a:endParaRPr lang="sv-SE" sz="800" dirty="0">
              <a:solidFill>
                <a:srgbClr val="312151"/>
              </a:solidFill>
            </a:endParaRPr>
          </a:p>
        </p:txBody>
      </p:sp>
      <p:sp>
        <p:nvSpPr>
          <p:cNvPr id="2" name="Rektangel 1">
            <a:extLst>
              <a:ext uri="{FF2B5EF4-FFF2-40B4-BE49-F238E27FC236}">
                <a16:creationId xmlns:a16="http://schemas.microsoft.com/office/drawing/2014/main" id="{62016364-6ECC-51B1-F1AE-EFF74061971F}"/>
              </a:ext>
            </a:extLst>
          </p:cNvPr>
          <p:cNvSpPr/>
          <p:nvPr userDrawn="1"/>
        </p:nvSpPr>
        <p:spPr>
          <a:xfrm>
            <a:off x="64692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1571189"/>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E183BE"/>
            </a:fgClr>
            <a:bgClr>
              <a:srgbClr val="FF96D5"/>
            </a:bgClr>
          </a:patt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6469488" y="1080000"/>
            <a:ext cx="4314270" cy="1920526"/>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5">
            <a:extLst>
              <a:ext uri="{FF2B5EF4-FFF2-40B4-BE49-F238E27FC236}">
                <a16:creationId xmlns:a16="http://schemas.microsoft.com/office/drawing/2014/main" id="{99413F61-411D-AF4C-729B-86EFBB084BDE}"/>
              </a:ext>
            </a:extLst>
          </p:cNvPr>
          <p:cNvSpPr>
            <a:spLocks noGrp="1"/>
          </p:cNvSpPr>
          <p:nvPr>
            <p:ph type="pic" sz="quarter" idx="11" hasCustomPrompt="1"/>
          </p:nvPr>
        </p:nvSpPr>
        <p:spPr>
          <a:xfrm>
            <a:off x="366289" y="374356"/>
            <a:ext cx="1411288" cy="1411288"/>
          </a:xfrm>
        </p:spPr>
        <p:txBody>
          <a:bodyPr/>
          <a:lstStyle/>
          <a:p>
            <a:r>
              <a:rPr lang="sv-SE" dirty="0"/>
              <a:t>Här kan ni Infoga ett emblem!</a:t>
            </a:r>
          </a:p>
        </p:txBody>
      </p:sp>
      <p:sp>
        <p:nvSpPr>
          <p:cNvPr id="8" name="textruta 7">
            <a:extLst>
              <a:ext uri="{FF2B5EF4-FFF2-40B4-BE49-F238E27FC236}">
                <a16:creationId xmlns:a16="http://schemas.microsoft.com/office/drawing/2014/main" id="{D3CBF777-F569-7D36-2782-202BBF551175}"/>
              </a:ext>
            </a:extLst>
          </p:cNvPr>
          <p:cNvSpPr txBox="1"/>
          <p:nvPr userDrawn="1"/>
        </p:nvSpPr>
        <p:spPr>
          <a:xfrm>
            <a:off x="13656900" y="5988556"/>
            <a:ext cx="3655008" cy="215444"/>
          </a:xfrm>
          <a:prstGeom prst="rect">
            <a:avLst/>
          </a:prstGeom>
          <a:noFill/>
        </p:spPr>
        <p:txBody>
          <a:bodyPr wrap="square" lIns="0" rtlCol="0">
            <a:spAutoFit/>
          </a:bodyPr>
          <a:lstStyle/>
          <a:p>
            <a:r>
              <a:rPr lang="sv-SE" sz="800" i="1" kern="1200" dirty="0" err="1">
                <a:solidFill>
                  <a:srgbClr val="312151"/>
                </a:solidFill>
                <a:effectLst/>
                <a:latin typeface="+mn-lt"/>
                <a:ea typeface="+mn-ea"/>
                <a:cs typeface="+mn-cs"/>
              </a:rPr>
              <a:t>ungforetagsamhet.se</a:t>
            </a:r>
            <a:endParaRPr lang="sv-SE" sz="800" dirty="0">
              <a:solidFill>
                <a:srgbClr val="312151"/>
              </a:solidFill>
            </a:endParaRPr>
          </a:p>
        </p:txBody>
      </p:sp>
      <p:sp>
        <p:nvSpPr>
          <p:cNvPr id="6" name="Rektangel 5">
            <a:extLst>
              <a:ext uri="{FF2B5EF4-FFF2-40B4-BE49-F238E27FC236}">
                <a16:creationId xmlns:a16="http://schemas.microsoft.com/office/drawing/2014/main" id="{D37A57C2-D2C6-4286-03D8-1E951B8B9A6E}"/>
              </a:ext>
            </a:extLst>
          </p:cNvPr>
          <p:cNvSpPr/>
          <p:nvPr userDrawn="1"/>
        </p:nvSpPr>
        <p:spPr>
          <a:xfrm>
            <a:off x="64692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876822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med bild i ram i top">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797ABEB3-C342-0015-B327-72E2B3E9C43D}"/>
              </a:ext>
            </a:extLst>
          </p:cNvPr>
          <p:cNvSpPr>
            <a:spLocks noGrp="1"/>
          </p:cNvSpPr>
          <p:nvPr>
            <p:ph type="pic" sz="quarter" idx="12"/>
          </p:nvPr>
        </p:nvSpPr>
        <p:spPr>
          <a:xfrm>
            <a:off x="349250" y="354013"/>
            <a:ext cx="11493500" cy="3881437"/>
          </a:xfrm>
          <a:custGeom>
            <a:avLst/>
            <a:gdLst>
              <a:gd name="connsiteX0" fmla="*/ 370750 w 11493500"/>
              <a:gd name="connsiteY0" fmla="*/ 3208859 h 3881437"/>
              <a:gd name="connsiteX1" fmla="*/ 370750 w 11493500"/>
              <a:gd name="connsiteY1" fmla="*/ 3280859 h 3881437"/>
              <a:gd name="connsiteX2" fmla="*/ 2530750 w 11493500"/>
              <a:gd name="connsiteY2" fmla="*/ 3280859 h 3881437"/>
              <a:gd name="connsiteX3" fmla="*/ 2530750 w 11493500"/>
              <a:gd name="connsiteY3" fmla="*/ 3208859 h 3881437"/>
              <a:gd name="connsiteX4" fmla="*/ 0 w 11493500"/>
              <a:gd name="connsiteY4" fmla="*/ 0 h 3881437"/>
              <a:gd name="connsiteX5" fmla="*/ 11493500 w 11493500"/>
              <a:gd name="connsiteY5" fmla="*/ 0 h 3881437"/>
              <a:gd name="connsiteX6" fmla="*/ 11493500 w 11493500"/>
              <a:gd name="connsiteY6" fmla="*/ 3881437 h 3881437"/>
              <a:gd name="connsiteX7" fmla="*/ 0 w 11493500"/>
              <a:gd name="connsiteY7" fmla="*/ 3881437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500" h="3881437">
                <a:moveTo>
                  <a:pt x="370750" y="3208859"/>
                </a:moveTo>
                <a:lnTo>
                  <a:pt x="370750" y="3280859"/>
                </a:lnTo>
                <a:lnTo>
                  <a:pt x="2530750" y="3280859"/>
                </a:lnTo>
                <a:lnTo>
                  <a:pt x="2530750" y="3208859"/>
                </a:lnTo>
                <a:close/>
                <a:moveTo>
                  <a:pt x="0" y="0"/>
                </a:moveTo>
                <a:lnTo>
                  <a:pt x="11493500" y="0"/>
                </a:lnTo>
                <a:lnTo>
                  <a:pt x="11493500" y="3881437"/>
                </a:lnTo>
                <a:lnTo>
                  <a:pt x="0" y="3881437"/>
                </a:lnTo>
                <a:close/>
              </a:path>
            </a:pathLst>
          </a:custGeom>
          <a:pattFill prst="wdUpDiag">
            <a:fgClr>
              <a:srgbClr val="1A1F1C"/>
            </a:fgClr>
            <a:bgClr>
              <a:srgbClr val="323F38"/>
            </a:bgClr>
          </a:pattFill>
        </p:spPr>
        <p:txBody>
          <a:bodyPr wrap="square">
            <a:noAutofit/>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3913200"/>
            <a:ext cx="8400359" cy="1311128"/>
          </a:xfrm>
        </p:spPr>
        <p:txBody>
          <a:bodyPr wrap="square" anchor="t" anchorCtr="0">
            <a:sp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4614931"/>
            <a:ext cx="8400358" cy="1283963"/>
          </a:xfrm>
        </p:spPr>
        <p:txBody>
          <a:bodyPr lIns="0"/>
          <a:lstStyle>
            <a:lvl1pPr marL="0" indent="0" algn="l">
              <a:buFont typeface="Arial" panose="020B0604020202020204" pitchFamily="34" charset="0"/>
              <a:buNone/>
              <a:defRPr i="1"/>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sv-SE"/>
              <a:t>Klicka här för att ändra format på bakgrundstexten</a:t>
            </a:r>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720000" y="720000"/>
            <a:ext cx="1411288" cy="1411288"/>
          </a:xfrm>
        </p:spPr>
        <p:txBody>
          <a:bodyPr/>
          <a:lstStyle/>
          <a:p>
            <a:r>
              <a:rPr lang="sv-SE" dirty="0"/>
              <a:t>Här kan ni Infoga ett emblem!</a:t>
            </a:r>
          </a:p>
        </p:txBody>
      </p:sp>
      <p:pic>
        <p:nvPicPr>
          <p:cNvPr id="9" name="Bildobjekt 8">
            <a:extLst>
              <a:ext uri="{FF2B5EF4-FFF2-40B4-BE49-F238E27FC236}">
                <a16:creationId xmlns:a16="http://schemas.microsoft.com/office/drawing/2014/main" id="{3D0B0CC6-0D60-1C79-2CEF-27A2B966BECB}"/>
              </a:ext>
            </a:extLst>
          </p:cNvPr>
          <p:cNvPicPr>
            <a:picLocks/>
          </p:cNvPicPr>
          <p:nvPr userDrawn="1"/>
        </p:nvPicPr>
        <p:blipFill>
          <a:blip r:embed="rId2"/>
          <a:stretch>
            <a:fillRect/>
          </a:stretch>
        </p:blipFill>
        <p:spPr>
          <a:xfrm>
            <a:off x="720000" y="3564000"/>
            <a:ext cx="2160000" cy="72000"/>
          </a:xfrm>
          <a:prstGeom prst="rect">
            <a:avLst/>
          </a:prstGeom>
          <a:solidFill>
            <a:srgbClr val="FFC666"/>
          </a:solidFill>
        </p:spPr>
      </p:pic>
      <p:sp>
        <p:nvSpPr>
          <p:cNvPr id="6" name="Platshållare för bild 50">
            <a:extLst>
              <a:ext uri="{FF2B5EF4-FFF2-40B4-BE49-F238E27FC236}">
                <a16:creationId xmlns:a16="http://schemas.microsoft.com/office/drawing/2014/main" id="{FBAA59B4-9984-7910-0C36-DA966C18B5D3}"/>
              </a:ext>
            </a:extLst>
          </p:cNvPr>
          <p:cNvSpPr>
            <a:spLocks noGrp="1"/>
          </p:cNvSpPr>
          <p:nvPr>
            <p:ph type="pic" sz="quarter" idx="13"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11738649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guide id="7" orient="horz" pos="26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och text med film till vänster ståe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4564245" y="1080000"/>
            <a:ext cx="6118701" cy="1311128"/>
          </a:xfrm>
        </p:spPr>
        <p:txBody>
          <a:bodyPr wrap="square" anchor="t" anchorCtr="0">
            <a:spAutoFit/>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4564245" y="1836000"/>
            <a:ext cx="6955740" cy="3710052"/>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a:off x="369056" y="371800"/>
            <a:ext cx="3449526" cy="6132188"/>
          </a:xfrm>
          <a:pattFill prst="wdUpDiag">
            <a:fgClr>
              <a:srgbClr val="E183BE"/>
            </a:fgClr>
            <a:bgClr>
              <a:srgbClr val="FF96D5"/>
            </a:bgClr>
          </a:pattFill>
        </p:spPr>
        <p:txBody>
          <a:bodyPr/>
          <a:lstStyle/>
          <a:p>
            <a:r>
              <a:rPr lang="sv-SE"/>
              <a:t>Klicka på ikonen för att lägga till ett medieklipp</a:t>
            </a:r>
          </a:p>
        </p:txBody>
      </p:sp>
      <p:sp>
        <p:nvSpPr>
          <p:cNvPr id="11" name="textruta 10">
            <a:extLst>
              <a:ext uri="{FF2B5EF4-FFF2-40B4-BE49-F238E27FC236}">
                <a16:creationId xmlns:a16="http://schemas.microsoft.com/office/drawing/2014/main" id="{26415ED6-93AF-B2FE-599C-1D3B2AA6D9C5}"/>
              </a:ext>
            </a:extLst>
          </p:cNvPr>
          <p:cNvSpPr txBox="1"/>
          <p:nvPr userDrawn="1"/>
        </p:nvSpPr>
        <p:spPr>
          <a:xfrm>
            <a:off x="13656900" y="5988556"/>
            <a:ext cx="3655008" cy="215444"/>
          </a:xfrm>
          <a:prstGeom prst="rect">
            <a:avLst/>
          </a:prstGeom>
          <a:noFill/>
        </p:spPr>
        <p:txBody>
          <a:bodyPr wrap="square" lIns="0" rtlCol="0">
            <a:spAutoFit/>
          </a:bodyPr>
          <a:lstStyle/>
          <a:p>
            <a:r>
              <a:rPr lang="sv-SE" sz="800" i="1" kern="1200" dirty="0" err="1">
                <a:solidFill>
                  <a:srgbClr val="312151"/>
                </a:solidFill>
                <a:effectLst/>
                <a:latin typeface="+mn-lt"/>
                <a:ea typeface="+mn-ea"/>
                <a:cs typeface="+mn-cs"/>
              </a:rPr>
              <a:t>ungforetagsamhet.se</a:t>
            </a:r>
            <a:endParaRPr lang="sv-SE" sz="800" dirty="0">
              <a:solidFill>
                <a:srgbClr val="312151"/>
              </a:solidFill>
            </a:endParaRPr>
          </a:p>
        </p:txBody>
      </p:sp>
      <p:sp>
        <p:nvSpPr>
          <p:cNvPr id="5" name="Rektangel 4">
            <a:extLst>
              <a:ext uri="{FF2B5EF4-FFF2-40B4-BE49-F238E27FC236}">
                <a16:creationId xmlns:a16="http://schemas.microsoft.com/office/drawing/2014/main" id="{0D306F77-DE82-E928-108C-6AB83775E714}"/>
              </a:ext>
            </a:extLst>
          </p:cNvPr>
          <p:cNvSpPr/>
          <p:nvPr userDrawn="1"/>
        </p:nvSpPr>
        <p:spPr>
          <a:xfrm>
            <a:off x="4556474"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473679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lm i helskärm">
    <p:spTree>
      <p:nvGrpSpPr>
        <p:cNvPr id="1" name=""/>
        <p:cNvGrpSpPr/>
        <p:nvPr/>
      </p:nvGrpSpPr>
      <p:grpSpPr>
        <a:xfrm>
          <a:off x="0" y="0"/>
          <a:ext cx="0" cy="0"/>
          <a:chOff x="0" y="0"/>
          <a:chExt cx="0" cy="0"/>
        </a:xfrm>
      </p:grpSpPr>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rot="5400000">
            <a:off x="2658406" y="-2675595"/>
            <a:ext cx="6864406" cy="12202787"/>
          </a:xfrm>
          <a:pattFill prst="wdUpDiag">
            <a:fgClr>
              <a:srgbClr val="E183BE"/>
            </a:fgClr>
            <a:bgClr>
              <a:srgbClr val="FF96D5"/>
            </a:bgClr>
          </a:pattFill>
        </p:spPr>
        <p:txBody>
          <a:bodyPr/>
          <a:lstStyle/>
          <a:p>
            <a:r>
              <a:rPr lang="sv-SE"/>
              <a:t>Klicka på ikonen för att lägga till ett medieklipp</a:t>
            </a:r>
          </a:p>
        </p:txBody>
      </p:sp>
      <p:sp>
        <p:nvSpPr>
          <p:cNvPr id="5" name="Platshållare för bild 45">
            <a:extLst>
              <a:ext uri="{FF2B5EF4-FFF2-40B4-BE49-F238E27FC236}">
                <a16:creationId xmlns:a16="http://schemas.microsoft.com/office/drawing/2014/main" id="{C4C366A3-DE60-222B-7BF4-9A0BA3AECB80}"/>
              </a:ext>
            </a:extLst>
          </p:cNvPr>
          <p:cNvSpPr>
            <a:spLocks noGrp="1"/>
          </p:cNvSpPr>
          <p:nvPr>
            <p:ph type="pic" sz="quarter" idx="11" hasCustomPrompt="1"/>
          </p:nvPr>
        </p:nvSpPr>
        <p:spPr>
          <a:xfrm>
            <a:off x="349250" y="358229"/>
            <a:ext cx="1411288" cy="1411288"/>
          </a:xfrm>
        </p:spPr>
        <p:txBody>
          <a:bodyPr/>
          <a:lstStyle/>
          <a:p>
            <a:r>
              <a:rPr lang="sv-SE" dirty="0"/>
              <a:t>Här kan ni Infoga ett emblem!</a:t>
            </a:r>
          </a:p>
        </p:txBody>
      </p:sp>
      <p:sp>
        <p:nvSpPr>
          <p:cNvPr id="2" name="Platshållare för bild 50">
            <a:extLst>
              <a:ext uri="{FF2B5EF4-FFF2-40B4-BE49-F238E27FC236}">
                <a16:creationId xmlns:a16="http://schemas.microsoft.com/office/drawing/2014/main" id="{3E216C5B-5B06-E3E1-EE26-6DE7513097CD}"/>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31405857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hasCustomPrompt="1"/>
          </p:nvPr>
        </p:nvSpPr>
        <p:spPr>
          <a:xfrm>
            <a:off x="1524000" y="2939635"/>
            <a:ext cx="9144000" cy="978729"/>
          </a:xfrm>
        </p:spPr>
        <p:txBody>
          <a:bodyPr anchor="b"/>
          <a:lstStyle>
            <a:lvl1pPr algn="ctr">
              <a:defRPr sz="6400"/>
            </a:lvl1pPr>
          </a:lstStyle>
          <a:p>
            <a:r>
              <a:rPr lang="sv-SE" dirty="0"/>
              <a:t>Tack!</a:t>
            </a:r>
          </a:p>
        </p:txBody>
      </p:sp>
      <p:pic>
        <p:nvPicPr>
          <p:cNvPr id="3" name="Bild 4">
            <a:extLst>
              <a:ext uri="{FF2B5EF4-FFF2-40B4-BE49-F238E27FC236}">
                <a16:creationId xmlns:a16="http://schemas.microsoft.com/office/drawing/2014/main" id="{B5EDA3F2-B2F5-5A2A-A6DD-F7137DBA3AB8}"/>
              </a:ext>
            </a:extLst>
          </p:cNvPr>
          <p:cNvPicPr>
            <a:picLocks noChangeAspect="1"/>
          </p:cNvPicPr>
          <p:nvPr userDrawn="1"/>
        </p:nvPicPr>
        <p:blipFill>
          <a:blip r:embed="rId2"/>
          <a:srcRect/>
          <a:stretch/>
        </p:blipFill>
        <p:spPr>
          <a:xfrm>
            <a:off x="10728000" y="720002"/>
            <a:ext cx="701870" cy="671164"/>
          </a:xfrm>
          <a:prstGeom prst="rect">
            <a:avLst/>
          </a:prstGeom>
        </p:spPr>
      </p:pic>
    </p:spTree>
    <p:extLst>
      <p:ext uri="{BB962C8B-B14F-4D97-AF65-F5344CB8AC3E}">
        <p14:creationId xmlns:p14="http://schemas.microsoft.com/office/powerpoint/2010/main" val="189149155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Försättsbl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1664790"/>
            <a:ext cx="9144000" cy="1865126"/>
          </a:xfrm>
        </p:spPr>
        <p:txBody>
          <a:bodyPr anchor="b"/>
          <a:lstStyle>
            <a:lvl1pPr algn="ctr">
              <a:defRPr sz="64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CF72DABF-F5A1-FAEB-4A77-BECDF466184F}"/>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 4">
            <a:extLst>
              <a:ext uri="{FF2B5EF4-FFF2-40B4-BE49-F238E27FC236}">
                <a16:creationId xmlns:a16="http://schemas.microsoft.com/office/drawing/2014/main" id="{73695184-C334-08FF-9A67-AA112B8BDF1B}"/>
              </a:ext>
            </a:extLst>
          </p:cNvPr>
          <p:cNvPicPr>
            <a:picLocks noChangeAspect="1"/>
          </p:cNvPicPr>
          <p:nvPr userDrawn="1"/>
        </p:nvPicPr>
        <p:blipFill>
          <a:blip r:embed="rId2"/>
          <a:srcRect/>
          <a:stretch/>
        </p:blipFill>
        <p:spPr>
          <a:xfrm>
            <a:off x="10728000" y="720002"/>
            <a:ext cx="701870" cy="671164"/>
          </a:xfrm>
          <a:prstGeom prst="rect">
            <a:avLst/>
          </a:prstGeom>
        </p:spPr>
      </p:pic>
    </p:spTree>
    <p:extLst>
      <p:ext uri="{BB962C8B-B14F-4D97-AF65-F5344CB8AC3E}">
        <p14:creationId xmlns:p14="http://schemas.microsoft.com/office/powerpoint/2010/main" val="63370335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2128403"/>
            <a:ext cx="9144000" cy="1311128"/>
          </a:xfrm>
        </p:spPr>
        <p:txBody>
          <a:bodyPr anchor="b"/>
          <a:lstStyle>
            <a:lvl1pPr algn="ctr">
              <a:defRPr sz="4400"/>
            </a:lvl1pPr>
          </a:lstStyle>
          <a:p>
            <a:r>
              <a:rPr lang="sv-SE"/>
              <a:t>Klicka här för att ändra mall för rubrikformat</a:t>
            </a:r>
            <a:endParaRPr lang="sv-SE" dirty="0"/>
          </a:p>
        </p:txBody>
      </p:sp>
      <p:sp>
        <p:nvSpPr>
          <p:cNvPr id="4" name="Underrubrik 2">
            <a:extLst>
              <a:ext uri="{FF2B5EF4-FFF2-40B4-BE49-F238E27FC236}">
                <a16:creationId xmlns:a16="http://schemas.microsoft.com/office/drawing/2014/main" id="{EDDA59FE-3719-3FF8-C728-4FF54F0EF389}"/>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71465569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A014DC8-6002-55E5-D922-EBCBFF82B173}"/>
              </a:ext>
            </a:extLst>
          </p:cNvPr>
          <p:cNvSpPr>
            <a:spLocks noGrp="1"/>
          </p:cNvSpPr>
          <p:nvPr>
            <p:ph type="pic" sz="quarter" idx="10"/>
          </p:nvPr>
        </p:nvSpPr>
        <p:spPr>
          <a:xfrm>
            <a:off x="0" y="0"/>
            <a:ext cx="12192000" cy="6858000"/>
          </a:xfrm>
          <a:pattFill prst="wdUpDiag">
            <a:fgClr>
              <a:srgbClr val="D6D6D6"/>
            </a:fgClr>
            <a:bgClr>
              <a:srgbClr val="FFFFFF"/>
            </a:bgClr>
          </a:pattFill>
        </p:spPr>
        <p:txBody>
          <a:bodyPr/>
          <a:lstStyle/>
          <a:p>
            <a:r>
              <a:rPr lang="sv-SE" dirty="0"/>
              <a:t>Klicka på ikonen för att lägga till en bild</a:t>
            </a:r>
          </a:p>
        </p:txBody>
      </p:sp>
      <p:sp>
        <p:nvSpPr>
          <p:cNvPr id="6" name="Rubrik 1">
            <a:extLst>
              <a:ext uri="{FF2B5EF4-FFF2-40B4-BE49-F238E27FC236}">
                <a16:creationId xmlns:a16="http://schemas.microsoft.com/office/drawing/2014/main" id="{9FDB915D-ED01-EB63-EA62-B4BB49396E16}"/>
              </a:ext>
            </a:extLst>
          </p:cNvPr>
          <p:cNvSpPr>
            <a:spLocks noGrp="1"/>
          </p:cNvSpPr>
          <p:nvPr>
            <p:ph type="ctrTitle" hasCustomPrompt="1"/>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A11E77EB-B85D-BD2C-5FCA-EC52B7C29333}"/>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bild 50">
            <a:extLst>
              <a:ext uri="{FF2B5EF4-FFF2-40B4-BE49-F238E27FC236}">
                <a16:creationId xmlns:a16="http://schemas.microsoft.com/office/drawing/2014/main" id="{9A66E6C3-2D29-69B5-7029-C8BF1DFD0784}"/>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13874499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Rubriker och 3 texter">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7288F-3D89-D3D9-D201-F35DEB9BCDF3}"/>
              </a:ext>
            </a:extLst>
          </p:cNvPr>
          <p:cNvSpPr/>
          <p:nvPr userDrawn="1"/>
        </p:nvSpPr>
        <p:spPr>
          <a:xfrm>
            <a:off x="75600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D44A513-8C05-77E9-2290-10E7057239B1}"/>
              </a:ext>
            </a:extLst>
          </p:cNvPr>
          <p:cNvSpPr/>
          <p:nvPr userDrawn="1"/>
        </p:nvSpPr>
        <p:spPr>
          <a:xfrm>
            <a:off x="41400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D5B42C5A-5E77-7A84-2097-FBEE4693C534}"/>
              </a:ext>
            </a:extLst>
          </p:cNvPr>
          <p:cNvSpPr>
            <a:spLocks noGrp="1"/>
          </p:cNvSpPr>
          <p:nvPr>
            <p:ph idx="11"/>
          </p:nvPr>
        </p:nvSpPr>
        <p:spPr>
          <a:xfrm>
            <a:off x="756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16" name="Platshållare för text 14">
            <a:extLst>
              <a:ext uri="{FF2B5EF4-FFF2-40B4-BE49-F238E27FC236}">
                <a16:creationId xmlns:a16="http://schemas.microsoft.com/office/drawing/2014/main" id="{63DF8F4C-FAFC-68BD-A402-C86558809645}"/>
              </a:ext>
            </a:extLst>
          </p:cNvPr>
          <p:cNvSpPr>
            <a:spLocks noGrp="1"/>
          </p:cNvSpPr>
          <p:nvPr>
            <p:ph type="body" sz="quarter" idx="13"/>
          </p:nvPr>
        </p:nvSpPr>
        <p:spPr>
          <a:xfrm>
            <a:off x="756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Tree>
    <p:extLst>
      <p:ext uri="{BB962C8B-B14F-4D97-AF65-F5344CB8AC3E}">
        <p14:creationId xmlns:p14="http://schemas.microsoft.com/office/powerpoint/2010/main" val="240382534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2 Rubriker och 2 tex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44A513-8C05-77E9-2290-10E7057239B1}"/>
              </a:ext>
            </a:extLst>
          </p:cNvPr>
          <p:cNvSpPr/>
          <p:nvPr userDrawn="1"/>
        </p:nvSpPr>
        <p:spPr>
          <a:xfrm>
            <a:off x="41400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Tree>
    <p:extLst>
      <p:ext uri="{BB962C8B-B14F-4D97-AF65-F5344CB8AC3E}">
        <p14:creationId xmlns:p14="http://schemas.microsoft.com/office/powerpoint/2010/main" val="397547186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1080000"/>
            <a:ext cx="8450765"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0" y="1836000"/>
            <a:ext cx="8450765" cy="3948967"/>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56382597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och text med bild i ram i top">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6E1990F5-2FE0-7465-811D-62BA495BDCEF}"/>
              </a:ext>
            </a:extLst>
          </p:cNvPr>
          <p:cNvSpPr>
            <a:spLocks noGrp="1"/>
          </p:cNvSpPr>
          <p:nvPr>
            <p:ph type="pic" sz="quarter" idx="12"/>
          </p:nvPr>
        </p:nvSpPr>
        <p:spPr>
          <a:xfrm>
            <a:off x="349250" y="354013"/>
            <a:ext cx="11493500" cy="3881437"/>
          </a:xfrm>
          <a:custGeom>
            <a:avLst/>
            <a:gdLst>
              <a:gd name="connsiteX0" fmla="*/ 370750 w 11493500"/>
              <a:gd name="connsiteY0" fmla="*/ 3208859 h 3881437"/>
              <a:gd name="connsiteX1" fmla="*/ 370750 w 11493500"/>
              <a:gd name="connsiteY1" fmla="*/ 3280859 h 3881437"/>
              <a:gd name="connsiteX2" fmla="*/ 2530750 w 11493500"/>
              <a:gd name="connsiteY2" fmla="*/ 3280859 h 3881437"/>
              <a:gd name="connsiteX3" fmla="*/ 2530750 w 11493500"/>
              <a:gd name="connsiteY3" fmla="*/ 3208859 h 3881437"/>
              <a:gd name="connsiteX4" fmla="*/ 0 w 11493500"/>
              <a:gd name="connsiteY4" fmla="*/ 0 h 3881437"/>
              <a:gd name="connsiteX5" fmla="*/ 11493500 w 11493500"/>
              <a:gd name="connsiteY5" fmla="*/ 0 h 3881437"/>
              <a:gd name="connsiteX6" fmla="*/ 11493500 w 11493500"/>
              <a:gd name="connsiteY6" fmla="*/ 3881437 h 3881437"/>
              <a:gd name="connsiteX7" fmla="*/ 0 w 11493500"/>
              <a:gd name="connsiteY7" fmla="*/ 3881437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500" h="3881437">
                <a:moveTo>
                  <a:pt x="370750" y="3208859"/>
                </a:moveTo>
                <a:lnTo>
                  <a:pt x="370750" y="3280859"/>
                </a:lnTo>
                <a:lnTo>
                  <a:pt x="2530750" y="3280859"/>
                </a:lnTo>
                <a:lnTo>
                  <a:pt x="2530750" y="3208859"/>
                </a:lnTo>
                <a:close/>
                <a:moveTo>
                  <a:pt x="0" y="0"/>
                </a:moveTo>
                <a:lnTo>
                  <a:pt x="11493500" y="0"/>
                </a:lnTo>
                <a:lnTo>
                  <a:pt x="11493500" y="3881437"/>
                </a:lnTo>
                <a:lnTo>
                  <a:pt x="0" y="3881437"/>
                </a:lnTo>
                <a:close/>
              </a:path>
            </a:pathLst>
          </a:custGeom>
          <a:pattFill prst="wdUpDiag">
            <a:fgClr>
              <a:srgbClr val="D6D6D6"/>
            </a:fgClr>
            <a:bgClr>
              <a:srgbClr val="FFFFFF"/>
            </a:bgClr>
          </a:pattFill>
        </p:spPr>
        <p:txBody>
          <a:bodyPr wrap="square">
            <a:noAutofit/>
          </a:bodyPr>
          <a:lstStyle/>
          <a:p>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3913200"/>
            <a:ext cx="8400359"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4614931"/>
            <a:ext cx="8400358" cy="1283963"/>
          </a:xfrm>
        </p:spPr>
        <p:txBody>
          <a:bodyPr lIns="0"/>
          <a:lstStyle>
            <a:lvl1pPr marL="0" indent="0" algn="l">
              <a:buFont typeface="Arial" panose="020B0604020202020204" pitchFamily="34" charset="0"/>
              <a:buNone/>
              <a:defRPr/>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sv-SE"/>
              <a:t>Klicka här för att ändra format på bakgrundstexten</a:t>
            </a:r>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720816" y="720000"/>
            <a:ext cx="1411288" cy="1411288"/>
          </a:xfrm>
        </p:spPr>
        <p:txBody>
          <a:bodyPr/>
          <a:lstStyle/>
          <a:p>
            <a:r>
              <a:rPr lang="sv-SE" dirty="0"/>
              <a:t>Här kan ni Infoga ett emblem!</a:t>
            </a:r>
          </a:p>
        </p:txBody>
      </p:sp>
      <p:sp>
        <p:nvSpPr>
          <p:cNvPr id="8" name="Rektangel 7">
            <a:extLst>
              <a:ext uri="{FF2B5EF4-FFF2-40B4-BE49-F238E27FC236}">
                <a16:creationId xmlns:a16="http://schemas.microsoft.com/office/drawing/2014/main" id="{74F76D1C-F442-90D7-DA2E-58AF8072E55D}"/>
              </a:ext>
            </a:extLst>
          </p:cNvPr>
          <p:cNvSpPr/>
          <p:nvPr userDrawn="1"/>
        </p:nvSpPr>
        <p:spPr>
          <a:xfrm>
            <a:off x="720000" y="3564000"/>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50">
            <a:extLst>
              <a:ext uri="{FF2B5EF4-FFF2-40B4-BE49-F238E27FC236}">
                <a16:creationId xmlns:a16="http://schemas.microsoft.com/office/drawing/2014/main" id="{58A20FC4-78A7-4316-8AA8-40EA7290C854}"/>
              </a:ext>
            </a:extLst>
          </p:cNvPr>
          <p:cNvSpPr>
            <a:spLocks noGrp="1"/>
          </p:cNvSpPr>
          <p:nvPr>
            <p:ph type="pic" sz="quarter" idx="13"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561701458"/>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och emble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920526"/>
          </a:xfrm>
        </p:spPr>
        <p:txBody>
          <a:bodyPr wrap="square" anchor="t" anchorCtr="0">
            <a:sp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4" name="Platshållare för bild 9">
            <a:extLst>
              <a:ext uri="{FF2B5EF4-FFF2-40B4-BE49-F238E27FC236}">
                <a16:creationId xmlns:a16="http://schemas.microsoft.com/office/drawing/2014/main" id="{B9C380D6-8BD1-ED63-CD5A-0066BE68469B}"/>
              </a:ext>
            </a:extLst>
          </p:cNvPr>
          <p:cNvSpPr>
            <a:spLocks noGrp="1"/>
          </p:cNvSpPr>
          <p:nvPr>
            <p:ph type="pic" sz="quarter" idx="10"/>
          </p:nvPr>
        </p:nvSpPr>
        <p:spPr>
          <a:xfrm>
            <a:off x="6448425" y="360000"/>
            <a:ext cx="5394325" cy="6149976"/>
          </a:xfrm>
          <a:pattFill prst="wdUpDiag">
            <a:fgClr>
              <a:srgbClr val="1A1F1C"/>
            </a:fgClr>
            <a:bgClr>
              <a:srgbClr val="323F38"/>
            </a:bgClr>
          </a:pattFill>
        </p:spPr>
        <p:txBody>
          <a:bodyPr/>
          <a:lstStyle>
            <a:lvl1pPr marL="0" indent="0">
              <a:buNone/>
              <a:defRPr/>
            </a:lvl1pPr>
          </a:lstStyle>
          <a:p>
            <a:r>
              <a:rPr lang="sv-SE"/>
              <a:t>Klicka på ikonen för att lägga till en bild</a:t>
            </a:r>
            <a:endParaRPr lang="sv-SE" dirty="0"/>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6094800" y="4680000"/>
            <a:ext cx="1411288" cy="1411288"/>
          </a:xfrm>
        </p:spPr>
        <p:txBody>
          <a:bodyPr/>
          <a:lstStyle/>
          <a:p>
            <a:r>
              <a:rPr lang="sv-SE" dirty="0"/>
              <a:t>Här kan ni Infoga ett emblem!</a:t>
            </a:r>
          </a:p>
        </p:txBody>
      </p:sp>
      <p:sp>
        <p:nvSpPr>
          <p:cNvPr id="4" name="Platshållare för bild 50">
            <a:extLst>
              <a:ext uri="{FF2B5EF4-FFF2-40B4-BE49-F238E27FC236}">
                <a16:creationId xmlns:a16="http://schemas.microsoft.com/office/drawing/2014/main" id="{B8A8F846-F5C5-677F-C7BC-8C9D17D7A361}"/>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01247406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och emble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4" name="Platshållare för bild 9">
            <a:extLst>
              <a:ext uri="{FF2B5EF4-FFF2-40B4-BE49-F238E27FC236}">
                <a16:creationId xmlns:a16="http://schemas.microsoft.com/office/drawing/2014/main" id="{B9C380D6-8BD1-ED63-CD5A-0066BE68469B}"/>
              </a:ext>
            </a:extLst>
          </p:cNvPr>
          <p:cNvSpPr>
            <a:spLocks noGrp="1"/>
          </p:cNvSpPr>
          <p:nvPr>
            <p:ph type="pic" sz="quarter" idx="10"/>
          </p:nvPr>
        </p:nvSpPr>
        <p:spPr>
          <a:xfrm>
            <a:off x="6448425" y="360000"/>
            <a:ext cx="5394325" cy="6149976"/>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6094800" y="4680000"/>
            <a:ext cx="1411288" cy="1411288"/>
          </a:xfrm>
        </p:spPr>
        <p:txBody>
          <a:bodyPr/>
          <a:lstStyle/>
          <a:p>
            <a:r>
              <a:rPr lang="sv-SE" dirty="0"/>
              <a:t>Här kan ni Infoga ett emblem!</a:t>
            </a:r>
          </a:p>
        </p:txBody>
      </p:sp>
      <p:sp>
        <p:nvSpPr>
          <p:cNvPr id="4" name="Platshållare för bild 50">
            <a:extLst>
              <a:ext uri="{FF2B5EF4-FFF2-40B4-BE49-F238E27FC236}">
                <a16:creationId xmlns:a16="http://schemas.microsoft.com/office/drawing/2014/main" id="{EF480229-2876-3FD9-C093-0B97CD3BAEB6}"/>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7109649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9">
            <a:extLst>
              <a:ext uri="{FF2B5EF4-FFF2-40B4-BE49-F238E27FC236}">
                <a16:creationId xmlns:a16="http://schemas.microsoft.com/office/drawing/2014/main" id="{7B6BC8F9-DCA2-A3ED-632E-1754B33C054D}"/>
              </a:ext>
            </a:extLst>
          </p:cNvPr>
          <p:cNvSpPr>
            <a:spLocks noGrp="1"/>
          </p:cNvSpPr>
          <p:nvPr>
            <p:ph type="pic" sz="quarter" idx="10"/>
          </p:nvPr>
        </p:nvSpPr>
        <p:spPr>
          <a:xfrm>
            <a:off x="6448425" y="360000"/>
            <a:ext cx="5394325" cy="6149976"/>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5" name="Platshållare för bild 50">
            <a:extLst>
              <a:ext uri="{FF2B5EF4-FFF2-40B4-BE49-F238E27FC236}">
                <a16:creationId xmlns:a16="http://schemas.microsoft.com/office/drawing/2014/main" id="{5A5756AA-00F2-F7D4-22D8-C6D7F45AEBA5}"/>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330293271"/>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med emble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12661F3-5365-8327-69A9-8CA66982D040}"/>
              </a:ext>
            </a:extLst>
          </p:cNvPr>
          <p:cNvSpPr/>
          <p:nvPr userDrawn="1"/>
        </p:nvSpPr>
        <p:spPr>
          <a:xfrm>
            <a:off x="64692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5" name="Platshållare för bild 45">
            <a:extLst>
              <a:ext uri="{FF2B5EF4-FFF2-40B4-BE49-F238E27FC236}">
                <a16:creationId xmlns:a16="http://schemas.microsoft.com/office/drawing/2014/main" id="{48E1D739-DD23-D6A7-668B-9FEDC440D009}"/>
              </a:ext>
            </a:extLst>
          </p:cNvPr>
          <p:cNvSpPr>
            <a:spLocks noGrp="1"/>
          </p:cNvSpPr>
          <p:nvPr>
            <p:ph type="pic" sz="quarter" idx="11" hasCustomPrompt="1"/>
          </p:nvPr>
        </p:nvSpPr>
        <p:spPr>
          <a:xfrm>
            <a:off x="4687895" y="4680000"/>
            <a:ext cx="1411288" cy="1411288"/>
          </a:xfrm>
        </p:spPr>
        <p:txBody>
          <a:bodyPr/>
          <a:lstStyle/>
          <a:p>
            <a:r>
              <a:rPr lang="sv-SE" dirty="0"/>
              <a:t>Här kan ni Infoga ett emblem!</a:t>
            </a:r>
          </a:p>
        </p:txBody>
      </p:sp>
      <p:sp>
        <p:nvSpPr>
          <p:cNvPr id="6" name="Rubrik 1">
            <a:extLst>
              <a:ext uri="{FF2B5EF4-FFF2-40B4-BE49-F238E27FC236}">
                <a16:creationId xmlns:a16="http://schemas.microsoft.com/office/drawing/2014/main" id="{E69D9F35-F6EB-394B-2CD1-0577E5138419}"/>
              </a:ext>
            </a:extLst>
          </p:cNvPr>
          <p:cNvSpPr>
            <a:spLocks noGrp="1"/>
          </p:cNvSpPr>
          <p:nvPr>
            <p:ph type="title"/>
          </p:nvPr>
        </p:nvSpPr>
        <p:spPr>
          <a:xfrm>
            <a:off x="6469200" y="1080000"/>
            <a:ext cx="4314558" cy="1920526"/>
          </a:xfrm>
        </p:spPr>
        <p:txBody>
          <a:bodyPr wrap="square" anchor="t" anchorCtr="0">
            <a:spAutoFit/>
          </a:bodyPr>
          <a:lstStyle>
            <a:lvl1pPr algn="l">
              <a:defRPr/>
            </a:lvl1pPr>
          </a:lstStyle>
          <a:p>
            <a:r>
              <a:rPr lang="sv-SE"/>
              <a:t>Klicka här för att ändra mall för rubrikformat</a:t>
            </a:r>
            <a:endParaRPr lang="sv-SE" dirty="0"/>
          </a:p>
        </p:txBody>
      </p:sp>
      <p:sp>
        <p:nvSpPr>
          <p:cNvPr id="7" name="Platshållare för innehåll 2">
            <a:extLst>
              <a:ext uri="{FF2B5EF4-FFF2-40B4-BE49-F238E27FC236}">
                <a16:creationId xmlns:a16="http://schemas.microsoft.com/office/drawing/2014/main" id="{1F9CE7F8-D38B-D3F0-332D-8E75B301F94E}"/>
              </a:ext>
            </a:extLst>
          </p:cNvPr>
          <p:cNvSpPr>
            <a:spLocks noGrp="1"/>
          </p:cNvSpPr>
          <p:nvPr>
            <p:ph idx="1"/>
          </p:nvPr>
        </p:nvSpPr>
        <p:spPr>
          <a:xfrm>
            <a:off x="6469200" y="2448000"/>
            <a:ext cx="5022000" cy="3047646"/>
          </a:xfrm>
        </p:spPr>
        <p:txBody>
          <a:bodyPr wrap="square" lIns="0"/>
          <a:lstStyle>
            <a:lvl1pPr algn="l">
              <a:defRPr/>
            </a:lvl1pPr>
            <a:lvl2pPr algn="l">
              <a:defRPr/>
            </a:lvl2pPr>
            <a:lvl3pPr algn="l">
              <a:defRPr/>
            </a:lvl3pPr>
            <a:lvl4pPr algn="l">
              <a:defRPr/>
            </a:lvl4pPr>
            <a:lvl5pPr algn="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4D457AE0-68FF-232D-3859-770B7D8AA1D7}"/>
              </a:ext>
            </a:extLst>
          </p:cNvPr>
          <p:cNvSpPr txBox="1"/>
          <p:nvPr userDrawn="1"/>
        </p:nvSpPr>
        <p:spPr>
          <a:xfrm>
            <a:off x="14060148" y="5988556"/>
            <a:ext cx="3655008" cy="215444"/>
          </a:xfrm>
          <a:prstGeom prst="rect">
            <a:avLst/>
          </a:prstGeom>
          <a:noFill/>
        </p:spPr>
        <p:txBody>
          <a:bodyPr wrap="square" lIns="0" rtlCol="0">
            <a:spAutoFit/>
          </a:bodyPr>
          <a:lstStyle/>
          <a:p>
            <a:r>
              <a:rPr lang="sv-SE" sz="800" i="1" kern="1200" dirty="0" err="1">
                <a:solidFill>
                  <a:srgbClr val="000000"/>
                </a:solidFill>
                <a:effectLst/>
                <a:latin typeface="+mn-lt"/>
                <a:ea typeface="+mn-ea"/>
                <a:cs typeface="+mn-cs"/>
              </a:rPr>
              <a:t>ungforetagsamhet.se</a:t>
            </a:r>
            <a:endParaRPr lang="sv-SE" sz="800" dirty="0">
              <a:solidFill>
                <a:srgbClr val="000000"/>
              </a:solidFill>
            </a:endParaRPr>
          </a:p>
        </p:txBody>
      </p:sp>
    </p:spTree>
    <p:extLst>
      <p:ext uri="{BB962C8B-B14F-4D97-AF65-F5344CB8AC3E}">
        <p14:creationId xmlns:p14="http://schemas.microsoft.com/office/powerpoint/2010/main" val="385775352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349250" y="354013"/>
            <a:ext cx="5394325" cy="6149976"/>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5" name="Rubrik 1">
            <a:extLst>
              <a:ext uri="{FF2B5EF4-FFF2-40B4-BE49-F238E27FC236}">
                <a16:creationId xmlns:a16="http://schemas.microsoft.com/office/drawing/2014/main" id="{E759D4D1-C9C2-112E-091B-AA7C06C204AC}"/>
              </a:ext>
            </a:extLst>
          </p:cNvPr>
          <p:cNvSpPr>
            <a:spLocks noGrp="1"/>
          </p:cNvSpPr>
          <p:nvPr>
            <p:ph type="title"/>
          </p:nvPr>
        </p:nvSpPr>
        <p:spPr>
          <a:xfrm>
            <a:off x="6469200" y="1080000"/>
            <a:ext cx="4314558" cy="1920526"/>
          </a:xfrm>
        </p:spPr>
        <p:txBody>
          <a:bodyPr wrap="square" anchor="t" anchorCtr="0">
            <a:spAutoFit/>
          </a:body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849A151D-4279-4332-C5D9-7861C01AE923}"/>
              </a:ext>
            </a:extLst>
          </p:cNvPr>
          <p:cNvSpPr>
            <a:spLocks noGrp="1"/>
          </p:cNvSpPr>
          <p:nvPr>
            <p:ph idx="1"/>
          </p:nvPr>
        </p:nvSpPr>
        <p:spPr>
          <a:xfrm>
            <a:off x="6469200"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textruta 10">
            <a:extLst>
              <a:ext uri="{FF2B5EF4-FFF2-40B4-BE49-F238E27FC236}">
                <a16:creationId xmlns:a16="http://schemas.microsoft.com/office/drawing/2014/main" id="{BCEB2D5F-8918-637B-5DF4-F9F7B5461728}"/>
              </a:ext>
            </a:extLst>
          </p:cNvPr>
          <p:cNvSpPr txBox="1"/>
          <p:nvPr userDrawn="1"/>
        </p:nvSpPr>
        <p:spPr>
          <a:xfrm>
            <a:off x="13556088" y="5988556"/>
            <a:ext cx="3655008" cy="215444"/>
          </a:xfrm>
          <a:prstGeom prst="rect">
            <a:avLst/>
          </a:prstGeom>
          <a:noFill/>
        </p:spPr>
        <p:txBody>
          <a:bodyPr wrap="square" lIns="0" rtlCol="0">
            <a:spAutoFit/>
          </a:bodyPr>
          <a:lstStyle/>
          <a:p>
            <a:r>
              <a:rPr lang="sv-SE" sz="800" i="1" kern="1200" dirty="0" err="1">
                <a:solidFill>
                  <a:srgbClr val="000000"/>
                </a:solidFill>
                <a:effectLst/>
                <a:latin typeface="+mn-lt"/>
                <a:ea typeface="+mn-ea"/>
                <a:cs typeface="+mn-cs"/>
              </a:rPr>
              <a:t>ungforetagsamhet.se</a:t>
            </a:r>
            <a:endParaRPr lang="sv-SE" sz="800" dirty="0">
              <a:solidFill>
                <a:srgbClr val="000000"/>
              </a:solidFill>
            </a:endParaRPr>
          </a:p>
        </p:txBody>
      </p:sp>
      <p:sp>
        <p:nvSpPr>
          <p:cNvPr id="2" name="Rektangel 1">
            <a:extLst>
              <a:ext uri="{FF2B5EF4-FFF2-40B4-BE49-F238E27FC236}">
                <a16:creationId xmlns:a16="http://schemas.microsoft.com/office/drawing/2014/main" id="{7C7B2712-7643-9314-427A-2FC5F7FAF593}"/>
              </a:ext>
            </a:extLst>
          </p:cNvPr>
          <p:cNvSpPr/>
          <p:nvPr userDrawn="1"/>
        </p:nvSpPr>
        <p:spPr>
          <a:xfrm>
            <a:off x="64692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139211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4" y="0"/>
            <a:ext cx="5743575" cy="6858000"/>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11" name="Rubrik 1">
            <a:extLst>
              <a:ext uri="{FF2B5EF4-FFF2-40B4-BE49-F238E27FC236}">
                <a16:creationId xmlns:a16="http://schemas.microsoft.com/office/drawing/2014/main" id="{ACE00A20-2584-9FDA-C9FE-BF84337B611A}"/>
              </a:ext>
            </a:extLst>
          </p:cNvPr>
          <p:cNvSpPr>
            <a:spLocks noGrp="1"/>
          </p:cNvSpPr>
          <p:nvPr>
            <p:ph type="title"/>
          </p:nvPr>
        </p:nvSpPr>
        <p:spPr>
          <a:xfrm>
            <a:off x="720001" y="1080000"/>
            <a:ext cx="5022000" cy="1324800"/>
          </a:xfrm>
        </p:spPr>
        <p:txBody>
          <a:bodyPr wrap="square" anchor="t" anchorCtr="0">
            <a:spAutoFit/>
          </a:bodyPr>
          <a:lstStyle/>
          <a:p>
            <a:r>
              <a:rPr lang="sv-SE" dirty="0"/>
              <a:t>Klicka här för att ändra mall för rubrikformat</a:t>
            </a:r>
          </a:p>
        </p:txBody>
      </p:sp>
      <p:sp>
        <p:nvSpPr>
          <p:cNvPr id="12" name="Platshållare för innehåll 2">
            <a:extLst>
              <a:ext uri="{FF2B5EF4-FFF2-40B4-BE49-F238E27FC236}">
                <a16:creationId xmlns:a16="http://schemas.microsoft.com/office/drawing/2014/main" id="{257A344A-5FDB-19C6-919F-C451A2BF5535}"/>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CF507C04-BB52-545F-334C-1E01AE636FF7}"/>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57275251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 och text med storbild till höger med emblem">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4AD23A37-728E-7FD1-83C6-075E58E23101}"/>
              </a:ext>
            </a:extLst>
          </p:cNvPr>
          <p:cNvSpPr>
            <a:spLocks noGrp="1"/>
          </p:cNvSpPr>
          <p:nvPr>
            <p:ph type="pic" sz="quarter" idx="10"/>
          </p:nvPr>
        </p:nvSpPr>
        <p:spPr>
          <a:xfrm>
            <a:off x="6448425" y="0"/>
            <a:ext cx="5743575" cy="6858000"/>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4" name="Platshållare för bild 45">
            <a:extLst>
              <a:ext uri="{FF2B5EF4-FFF2-40B4-BE49-F238E27FC236}">
                <a16:creationId xmlns:a16="http://schemas.microsoft.com/office/drawing/2014/main" id="{A812E28B-D25C-21F1-4ED6-DF7521676BD7}"/>
              </a:ext>
            </a:extLst>
          </p:cNvPr>
          <p:cNvSpPr>
            <a:spLocks noGrp="1"/>
          </p:cNvSpPr>
          <p:nvPr>
            <p:ph type="pic" sz="quarter" idx="11" hasCustomPrompt="1"/>
          </p:nvPr>
        </p:nvSpPr>
        <p:spPr>
          <a:xfrm>
            <a:off x="6096000" y="4739556"/>
            <a:ext cx="1411288" cy="1411288"/>
          </a:xfrm>
        </p:spPr>
        <p:txBody>
          <a:bodyPr/>
          <a:lstStyle/>
          <a:p>
            <a:r>
              <a:rPr lang="sv-SE" dirty="0"/>
              <a:t>Här kan ni Infoga ett emblem!</a:t>
            </a:r>
          </a:p>
        </p:txBody>
      </p:sp>
      <p:sp>
        <p:nvSpPr>
          <p:cNvPr id="5" name="Rubrik 1">
            <a:extLst>
              <a:ext uri="{FF2B5EF4-FFF2-40B4-BE49-F238E27FC236}">
                <a16:creationId xmlns:a16="http://schemas.microsoft.com/office/drawing/2014/main" id="{81BF3B15-F689-066A-28FF-DA562A165405}"/>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EE766F01-B90C-E7AB-2909-99552EAD760F}"/>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50">
            <a:extLst>
              <a:ext uri="{FF2B5EF4-FFF2-40B4-BE49-F238E27FC236}">
                <a16:creationId xmlns:a16="http://schemas.microsoft.com/office/drawing/2014/main" id="{CEA4A23B-9715-0509-FE46-0B4FFAD2965B}"/>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2141685219"/>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8" name="Rubrik 1">
            <a:extLst>
              <a:ext uri="{FF2B5EF4-FFF2-40B4-BE49-F238E27FC236}">
                <a16:creationId xmlns:a16="http://schemas.microsoft.com/office/drawing/2014/main" id="{A3C09A0B-3F73-6678-36F5-7E0A2B00AA89}"/>
              </a:ext>
            </a:extLst>
          </p:cNvPr>
          <p:cNvSpPr>
            <a:spLocks noGrp="1"/>
          </p:cNvSpPr>
          <p:nvPr>
            <p:ph type="title"/>
          </p:nvPr>
        </p:nvSpPr>
        <p:spPr>
          <a:xfrm>
            <a:off x="6469488" y="1080000"/>
            <a:ext cx="4314270" cy="1920526"/>
          </a:xfrm>
        </p:spPr>
        <p:txBody>
          <a:bodyPr wrap="square" anchor="t" anchorCtr="0">
            <a:spAutoFit/>
          </a:bodyPr>
          <a:lstStyle/>
          <a:p>
            <a:r>
              <a:rPr lang="sv-SE"/>
              <a:t>Klicka här för att ändra mall för rubrikformat</a:t>
            </a:r>
            <a:endParaRPr lang="sv-SE" dirty="0"/>
          </a:p>
        </p:txBody>
      </p:sp>
      <p:sp>
        <p:nvSpPr>
          <p:cNvPr id="9" name="Platshållare för innehåll 2">
            <a:extLst>
              <a:ext uri="{FF2B5EF4-FFF2-40B4-BE49-F238E27FC236}">
                <a16:creationId xmlns:a16="http://schemas.microsoft.com/office/drawing/2014/main" id="{9CCC38C2-B5AF-6329-5933-A53EB80A6C48}"/>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textruta 13">
            <a:extLst>
              <a:ext uri="{FF2B5EF4-FFF2-40B4-BE49-F238E27FC236}">
                <a16:creationId xmlns:a16="http://schemas.microsoft.com/office/drawing/2014/main" id="{9FDC2A73-F6D6-3190-119E-C29C4491E74C}"/>
              </a:ext>
            </a:extLst>
          </p:cNvPr>
          <p:cNvSpPr txBox="1"/>
          <p:nvPr userDrawn="1"/>
        </p:nvSpPr>
        <p:spPr>
          <a:xfrm>
            <a:off x="14362584" y="5988556"/>
            <a:ext cx="3655008" cy="215444"/>
          </a:xfrm>
          <a:prstGeom prst="rect">
            <a:avLst/>
          </a:prstGeom>
          <a:noFill/>
        </p:spPr>
        <p:txBody>
          <a:bodyPr wrap="square" lIns="0" rtlCol="0">
            <a:spAutoFit/>
          </a:bodyPr>
          <a:lstStyle/>
          <a:p>
            <a:r>
              <a:rPr lang="sv-SE" sz="800" i="1" kern="1200" dirty="0" err="1">
                <a:solidFill>
                  <a:srgbClr val="000000"/>
                </a:solidFill>
                <a:effectLst/>
                <a:latin typeface="+mn-lt"/>
                <a:ea typeface="+mn-ea"/>
                <a:cs typeface="+mn-cs"/>
              </a:rPr>
              <a:t>ungforetagsamhet.se</a:t>
            </a:r>
            <a:endParaRPr lang="sv-SE" sz="800" dirty="0">
              <a:solidFill>
                <a:srgbClr val="000000"/>
              </a:solidFill>
            </a:endParaRPr>
          </a:p>
        </p:txBody>
      </p:sp>
      <p:sp>
        <p:nvSpPr>
          <p:cNvPr id="2" name="Rektangel 1">
            <a:extLst>
              <a:ext uri="{FF2B5EF4-FFF2-40B4-BE49-F238E27FC236}">
                <a16:creationId xmlns:a16="http://schemas.microsoft.com/office/drawing/2014/main" id="{62016364-6ECC-51B1-F1AE-EFF74061971F}"/>
              </a:ext>
            </a:extLst>
          </p:cNvPr>
          <p:cNvSpPr/>
          <p:nvPr userDrawn="1"/>
        </p:nvSpPr>
        <p:spPr>
          <a:xfrm>
            <a:off x="64692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96704276"/>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och text med bild till vänster med emblem">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E0B0ADEA-B1AA-2D5A-4676-755534E4A414}"/>
              </a:ext>
            </a:extLst>
          </p:cNvPr>
          <p:cNvSpPr>
            <a:spLocks noGrp="1"/>
          </p:cNvSpPr>
          <p:nvPr>
            <p:ph type="pic" sz="quarter" idx="10"/>
          </p:nvPr>
        </p:nvSpPr>
        <p:spPr>
          <a:xfrm>
            <a:off x="0" y="0"/>
            <a:ext cx="5743575" cy="6858000"/>
          </a:xfrm>
          <a:pattFill prst="wdUpDiag">
            <a:fgClr>
              <a:srgbClr val="D6D6D6"/>
            </a:fgClr>
            <a:bgClr>
              <a:srgbClr val="FFFFFF"/>
            </a:bgClr>
          </a:patt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6469488" y="1080000"/>
            <a:ext cx="4314270" cy="1920526"/>
          </a:xfrm>
        </p:spPr>
        <p:txBody>
          <a:bodyPr wrap="square" anchor="t" anchorCtr="0">
            <a:spAutoFit/>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6469488" y="2448000"/>
            <a:ext cx="5022000" cy="3047646"/>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5">
            <a:extLst>
              <a:ext uri="{FF2B5EF4-FFF2-40B4-BE49-F238E27FC236}">
                <a16:creationId xmlns:a16="http://schemas.microsoft.com/office/drawing/2014/main" id="{99413F61-411D-AF4C-729B-86EFBB084BDE}"/>
              </a:ext>
            </a:extLst>
          </p:cNvPr>
          <p:cNvSpPr>
            <a:spLocks noGrp="1"/>
          </p:cNvSpPr>
          <p:nvPr>
            <p:ph type="pic" sz="quarter" idx="11" hasCustomPrompt="1"/>
          </p:nvPr>
        </p:nvSpPr>
        <p:spPr>
          <a:xfrm>
            <a:off x="366289" y="374356"/>
            <a:ext cx="1411288" cy="1411288"/>
          </a:xfrm>
        </p:spPr>
        <p:txBody>
          <a:bodyPr/>
          <a:lstStyle/>
          <a:p>
            <a:r>
              <a:rPr lang="sv-SE" dirty="0"/>
              <a:t>Här kan ni Infoga ett emblem!</a:t>
            </a:r>
          </a:p>
        </p:txBody>
      </p:sp>
      <p:sp>
        <p:nvSpPr>
          <p:cNvPr id="8" name="textruta 7">
            <a:extLst>
              <a:ext uri="{FF2B5EF4-FFF2-40B4-BE49-F238E27FC236}">
                <a16:creationId xmlns:a16="http://schemas.microsoft.com/office/drawing/2014/main" id="{D3CBF777-F569-7D36-2782-202BBF551175}"/>
              </a:ext>
            </a:extLst>
          </p:cNvPr>
          <p:cNvSpPr txBox="1"/>
          <p:nvPr userDrawn="1"/>
        </p:nvSpPr>
        <p:spPr>
          <a:xfrm>
            <a:off x="14917050" y="5988556"/>
            <a:ext cx="3655008" cy="215444"/>
          </a:xfrm>
          <a:prstGeom prst="rect">
            <a:avLst/>
          </a:prstGeom>
          <a:noFill/>
        </p:spPr>
        <p:txBody>
          <a:bodyPr wrap="square" lIns="0" rtlCol="0">
            <a:spAutoFit/>
          </a:bodyPr>
          <a:lstStyle/>
          <a:p>
            <a:r>
              <a:rPr lang="sv-SE" sz="800" i="1" kern="1200" dirty="0" err="1">
                <a:solidFill>
                  <a:srgbClr val="000000"/>
                </a:solidFill>
                <a:effectLst/>
                <a:latin typeface="+mn-lt"/>
                <a:ea typeface="+mn-ea"/>
                <a:cs typeface="+mn-cs"/>
              </a:rPr>
              <a:t>ungforetagsamhet.se</a:t>
            </a:r>
            <a:endParaRPr lang="sv-SE" sz="800" dirty="0">
              <a:solidFill>
                <a:srgbClr val="000000"/>
              </a:solidFill>
            </a:endParaRPr>
          </a:p>
        </p:txBody>
      </p:sp>
      <p:sp>
        <p:nvSpPr>
          <p:cNvPr id="6" name="Rektangel 5">
            <a:extLst>
              <a:ext uri="{FF2B5EF4-FFF2-40B4-BE49-F238E27FC236}">
                <a16:creationId xmlns:a16="http://schemas.microsoft.com/office/drawing/2014/main" id="{D37A57C2-D2C6-4286-03D8-1E951B8B9A6E}"/>
              </a:ext>
            </a:extLst>
          </p:cNvPr>
          <p:cNvSpPr/>
          <p:nvPr userDrawn="1"/>
        </p:nvSpPr>
        <p:spPr>
          <a:xfrm>
            <a:off x="64692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2164104"/>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 och text med film till vänster ståe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4564245" y="1080000"/>
            <a:ext cx="6118701" cy="1311128"/>
          </a:xfrm>
        </p:spPr>
        <p:txBody>
          <a:bodyPr wrap="square" anchor="t" anchorCtr="0">
            <a:spAutoFit/>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4564245" y="1836000"/>
            <a:ext cx="6955740" cy="3710052"/>
          </a:xfrm>
        </p:spPr>
        <p:txBody>
          <a:bodyPr l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a:off x="369056" y="371800"/>
            <a:ext cx="3449526" cy="6132188"/>
          </a:xfrm>
          <a:pattFill prst="wdUpDiag">
            <a:fgClr>
              <a:srgbClr val="D6D6D6"/>
            </a:fgClr>
            <a:bgClr>
              <a:srgbClr val="FFFFFF"/>
            </a:bgClr>
          </a:pattFill>
        </p:spPr>
        <p:txBody>
          <a:bodyPr/>
          <a:lstStyle/>
          <a:p>
            <a:r>
              <a:rPr lang="sv-SE"/>
              <a:t>Klicka på ikonen för att lägga till ett medieklipp</a:t>
            </a:r>
          </a:p>
        </p:txBody>
      </p:sp>
      <p:sp>
        <p:nvSpPr>
          <p:cNvPr id="11" name="textruta 10">
            <a:extLst>
              <a:ext uri="{FF2B5EF4-FFF2-40B4-BE49-F238E27FC236}">
                <a16:creationId xmlns:a16="http://schemas.microsoft.com/office/drawing/2014/main" id="{26415ED6-93AF-B2FE-599C-1D3B2AA6D9C5}"/>
              </a:ext>
            </a:extLst>
          </p:cNvPr>
          <p:cNvSpPr txBox="1"/>
          <p:nvPr userDrawn="1"/>
        </p:nvSpPr>
        <p:spPr>
          <a:xfrm>
            <a:off x="13203246" y="5988556"/>
            <a:ext cx="3655008" cy="215444"/>
          </a:xfrm>
          <a:prstGeom prst="rect">
            <a:avLst/>
          </a:prstGeom>
          <a:noFill/>
        </p:spPr>
        <p:txBody>
          <a:bodyPr wrap="square" lIns="0" rtlCol="0">
            <a:spAutoFit/>
          </a:bodyPr>
          <a:lstStyle/>
          <a:p>
            <a:r>
              <a:rPr lang="sv-SE" sz="800" i="1" kern="1200" dirty="0" err="1">
                <a:solidFill>
                  <a:srgbClr val="000000"/>
                </a:solidFill>
                <a:effectLst/>
                <a:latin typeface="+mn-lt"/>
                <a:ea typeface="+mn-ea"/>
                <a:cs typeface="+mn-cs"/>
              </a:rPr>
              <a:t>ungforetagsamhet.se</a:t>
            </a:r>
            <a:endParaRPr lang="sv-SE" sz="800" dirty="0">
              <a:solidFill>
                <a:srgbClr val="000000"/>
              </a:solidFill>
            </a:endParaRPr>
          </a:p>
        </p:txBody>
      </p:sp>
      <p:sp>
        <p:nvSpPr>
          <p:cNvPr id="5" name="Rektangel 4">
            <a:extLst>
              <a:ext uri="{FF2B5EF4-FFF2-40B4-BE49-F238E27FC236}">
                <a16:creationId xmlns:a16="http://schemas.microsoft.com/office/drawing/2014/main" id="{0D306F77-DE82-E928-108C-6AB83775E714}"/>
              </a:ext>
            </a:extLst>
          </p:cNvPr>
          <p:cNvSpPr/>
          <p:nvPr userDrawn="1"/>
        </p:nvSpPr>
        <p:spPr>
          <a:xfrm>
            <a:off x="4563566"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3040392"/>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lm i helskärm">
    <p:spTree>
      <p:nvGrpSpPr>
        <p:cNvPr id="1" name=""/>
        <p:cNvGrpSpPr/>
        <p:nvPr/>
      </p:nvGrpSpPr>
      <p:grpSpPr>
        <a:xfrm>
          <a:off x="0" y="0"/>
          <a:ext cx="0" cy="0"/>
          <a:chOff x="0" y="0"/>
          <a:chExt cx="0" cy="0"/>
        </a:xfrm>
      </p:grpSpPr>
      <p:sp>
        <p:nvSpPr>
          <p:cNvPr id="7" name="Platshållare för media 6">
            <a:extLst>
              <a:ext uri="{FF2B5EF4-FFF2-40B4-BE49-F238E27FC236}">
                <a16:creationId xmlns:a16="http://schemas.microsoft.com/office/drawing/2014/main" id="{29EA65E2-EB31-09D0-E7D8-2F9A3C13E53B}"/>
              </a:ext>
            </a:extLst>
          </p:cNvPr>
          <p:cNvSpPr>
            <a:spLocks noGrp="1"/>
          </p:cNvSpPr>
          <p:nvPr>
            <p:ph type="media" sz="quarter" idx="10"/>
          </p:nvPr>
        </p:nvSpPr>
        <p:spPr>
          <a:xfrm rot="5400000">
            <a:off x="2658404" y="-2669190"/>
            <a:ext cx="6864406" cy="12202787"/>
          </a:xfrm>
          <a:pattFill prst="wdUpDiag">
            <a:fgClr>
              <a:srgbClr val="D6D6D6"/>
            </a:fgClr>
            <a:bgClr>
              <a:srgbClr val="FFFFFF"/>
            </a:bgClr>
          </a:pattFill>
        </p:spPr>
        <p:txBody>
          <a:bodyPr/>
          <a:lstStyle/>
          <a:p>
            <a:r>
              <a:rPr lang="sv-SE"/>
              <a:t>Klicka på ikonen för att lägga till ett medieklipp</a:t>
            </a:r>
          </a:p>
        </p:txBody>
      </p:sp>
      <p:sp>
        <p:nvSpPr>
          <p:cNvPr id="5" name="Platshållare för bild 45">
            <a:extLst>
              <a:ext uri="{FF2B5EF4-FFF2-40B4-BE49-F238E27FC236}">
                <a16:creationId xmlns:a16="http://schemas.microsoft.com/office/drawing/2014/main" id="{C4C366A3-DE60-222B-7BF4-9A0BA3AECB80}"/>
              </a:ext>
            </a:extLst>
          </p:cNvPr>
          <p:cNvSpPr>
            <a:spLocks noGrp="1"/>
          </p:cNvSpPr>
          <p:nvPr>
            <p:ph type="pic" sz="quarter" idx="11" hasCustomPrompt="1"/>
          </p:nvPr>
        </p:nvSpPr>
        <p:spPr>
          <a:xfrm>
            <a:off x="351445" y="362813"/>
            <a:ext cx="1411288" cy="1411288"/>
          </a:xfrm>
        </p:spPr>
        <p:txBody>
          <a:bodyPr/>
          <a:lstStyle/>
          <a:p>
            <a:r>
              <a:rPr lang="sv-SE" dirty="0"/>
              <a:t>Här kan ni Infoga ett emblem!</a:t>
            </a:r>
          </a:p>
        </p:txBody>
      </p:sp>
      <p:sp>
        <p:nvSpPr>
          <p:cNvPr id="2" name="Platshållare för bild 50">
            <a:extLst>
              <a:ext uri="{FF2B5EF4-FFF2-40B4-BE49-F238E27FC236}">
                <a16:creationId xmlns:a16="http://schemas.microsoft.com/office/drawing/2014/main" id="{228452AF-FB09-75C1-CDA2-FA87BBBF9775}"/>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834617023"/>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920526"/>
          </a:xfrm>
        </p:spPr>
        <p:txBody>
          <a:bodyPr wrap="square" anchor="t" anchorCtr="0">
            <a:spAutoFit/>
          </a:bodyPr>
          <a:lstStyle>
            <a:lvl1pPr>
              <a:defRPr b="1" i="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i="1"/>
            </a:lvl1pPr>
            <a:lvl2pPr marL="742950" indent="-285750" algn="l">
              <a:buFont typeface="Arial" panose="020B0604020202020204" pitchFamily="34" charset="0"/>
              <a:buChar char="•"/>
              <a:defRPr i="1"/>
            </a:lvl2pPr>
            <a:lvl3pPr marL="1200150" indent="-285750" algn="l">
              <a:buFont typeface="Arial" panose="020B0604020202020204" pitchFamily="34" charset="0"/>
              <a:buChar char="•"/>
              <a:defRPr i="1"/>
            </a:lvl3pPr>
            <a:lvl4pPr marL="1657350" indent="-285750" algn="l">
              <a:buFont typeface="Arial" panose="020B0604020202020204" pitchFamily="34" charset="0"/>
              <a:buChar char="•"/>
              <a:defRPr i="1"/>
            </a:lvl4pPr>
            <a:lvl5pPr marL="2114550" indent="-285750" algn="l">
              <a:buFont typeface="Arial" panose="020B0604020202020204" pitchFamily="34" charset="0"/>
              <a:buChar char="•"/>
              <a:defRPr i="1"/>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9">
            <a:extLst>
              <a:ext uri="{FF2B5EF4-FFF2-40B4-BE49-F238E27FC236}">
                <a16:creationId xmlns:a16="http://schemas.microsoft.com/office/drawing/2014/main" id="{7B6BC8F9-DCA2-A3ED-632E-1754B33C054D}"/>
              </a:ext>
            </a:extLst>
          </p:cNvPr>
          <p:cNvSpPr>
            <a:spLocks noGrp="1"/>
          </p:cNvSpPr>
          <p:nvPr>
            <p:ph type="pic" sz="quarter" idx="10"/>
          </p:nvPr>
        </p:nvSpPr>
        <p:spPr>
          <a:xfrm>
            <a:off x="6448425" y="360000"/>
            <a:ext cx="5394325" cy="6149976"/>
          </a:xfrm>
          <a:pattFill prst="wdUpDiag">
            <a:fgClr>
              <a:schemeClr val="bg2">
                <a:lumMod val="50000"/>
              </a:schemeClr>
            </a:fgClr>
            <a:bgClr>
              <a:srgbClr val="323F38"/>
            </a:bgClr>
          </a:pattFill>
        </p:spPr>
        <p:txBody>
          <a:bodyPr/>
          <a:lstStyle>
            <a:lvl1pPr marL="0" indent="0">
              <a:buNone/>
              <a:defRPr/>
            </a:lvl1pPr>
          </a:lstStyle>
          <a:p>
            <a:r>
              <a:rPr lang="sv-SE"/>
              <a:t>Klicka på ikonen för att lägga till en bild</a:t>
            </a:r>
            <a:endParaRPr lang="sv-SE" dirty="0"/>
          </a:p>
        </p:txBody>
      </p:sp>
      <p:sp>
        <p:nvSpPr>
          <p:cNvPr id="5" name="Platshållare för bild 50">
            <a:extLst>
              <a:ext uri="{FF2B5EF4-FFF2-40B4-BE49-F238E27FC236}">
                <a16:creationId xmlns:a16="http://schemas.microsoft.com/office/drawing/2014/main" id="{5B9E0A34-2591-7E4B-B9D7-6FCA5A1FDF79}"/>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3361085490"/>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hasCustomPrompt="1"/>
          </p:nvPr>
        </p:nvSpPr>
        <p:spPr>
          <a:xfrm>
            <a:off x="1524000" y="2939635"/>
            <a:ext cx="9144000" cy="978729"/>
          </a:xfrm>
        </p:spPr>
        <p:txBody>
          <a:bodyPr anchor="b"/>
          <a:lstStyle>
            <a:lvl1pPr algn="ctr">
              <a:defRPr sz="6400"/>
            </a:lvl1pPr>
          </a:lstStyle>
          <a:p>
            <a:r>
              <a:rPr lang="sv-SE" dirty="0"/>
              <a:t>Tack!</a:t>
            </a:r>
          </a:p>
        </p:txBody>
      </p:sp>
      <p:pic>
        <p:nvPicPr>
          <p:cNvPr id="3" name="Bild 4">
            <a:extLst>
              <a:ext uri="{FF2B5EF4-FFF2-40B4-BE49-F238E27FC236}">
                <a16:creationId xmlns:a16="http://schemas.microsoft.com/office/drawing/2014/main" id="{A28D6FE6-E0C6-F9C5-6EB2-9C2522671A5B}"/>
              </a:ext>
            </a:extLst>
          </p:cNvPr>
          <p:cNvPicPr>
            <a:picLocks noChangeAspect="1"/>
          </p:cNvPicPr>
          <p:nvPr userDrawn="1"/>
        </p:nvPicPr>
        <p:blipFill>
          <a:blip r:embed="rId2"/>
          <a:srcRect/>
          <a:stretch/>
        </p:blipFill>
        <p:spPr>
          <a:xfrm>
            <a:off x="10728000" y="720002"/>
            <a:ext cx="701870" cy="671164"/>
          </a:xfrm>
          <a:prstGeom prst="rect">
            <a:avLst/>
          </a:prstGeom>
        </p:spPr>
      </p:pic>
    </p:spTree>
    <p:extLst>
      <p:ext uri="{BB962C8B-B14F-4D97-AF65-F5344CB8AC3E}">
        <p14:creationId xmlns:p14="http://schemas.microsoft.com/office/powerpoint/2010/main" val="321133241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Försättsbl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1664790"/>
            <a:ext cx="9144000" cy="1865126"/>
          </a:xfrm>
        </p:spPr>
        <p:txBody>
          <a:bodyPr anchor="b"/>
          <a:lstStyle>
            <a:lvl1pPr algn="ctr">
              <a:defRPr sz="64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CF72DABF-F5A1-FAEB-4A77-BECDF466184F}"/>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 4">
            <a:extLst>
              <a:ext uri="{FF2B5EF4-FFF2-40B4-BE49-F238E27FC236}">
                <a16:creationId xmlns:a16="http://schemas.microsoft.com/office/drawing/2014/main" id="{6F3ED990-36E1-D6B4-3EA7-747166E4E4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34144747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42FD1-0BCF-FC39-3622-FF21906A5142}"/>
              </a:ext>
            </a:extLst>
          </p:cNvPr>
          <p:cNvSpPr>
            <a:spLocks noGrp="1"/>
          </p:cNvSpPr>
          <p:nvPr>
            <p:ph type="ctrTitle"/>
          </p:nvPr>
        </p:nvSpPr>
        <p:spPr>
          <a:xfrm>
            <a:off x="1524000" y="2128403"/>
            <a:ext cx="9144000" cy="1311128"/>
          </a:xfrm>
        </p:spPr>
        <p:txBody>
          <a:bodyPr anchor="b"/>
          <a:lstStyle>
            <a:lvl1pPr algn="ctr">
              <a:defRPr sz="4400"/>
            </a:lvl1pPr>
          </a:lstStyle>
          <a:p>
            <a:r>
              <a:rPr lang="sv-SE"/>
              <a:t>Klicka här för att ändra mall för rubrikformat</a:t>
            </a:r>
            <a:endParaRPr lang="sv-SE" dirty="0"/>
          </a:p>
        </p:txBody>
      </p:sp>
      <p:sp>
        <p:nvSpPr>
          <p:cNvPr id="4" name="Underrubrik 2">
            <a:extLst>
              <a:ext uri="{FF2B5EF4-FFF2-40B4-BE49-F238E27FC236}">
                <a16:creationId xmlns:a16="http://schemas.microsoft.com/office/drawing/2014/main" id="{EDDA59FE-3719-3FF8-C728-4FF54F0EF389}"/>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8663798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itat/Avsnittsbrytare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A014DC8-6002-55E5-D922-EBCBFF82B173}"/>
              </a:ext>
            </a:extLst>
          </p:cNvPr>
          <p:cNvSpPr>
            <a:spLocks noGrp="1"/>
          </p:cNvSpPr>
          <p:nvPr>
            <p:ph type="pic" sz="quarter" idx="10"/>
          </p:nvPr>
        </p:nvSpPr>
        <p:spPr>
          <a:xfrm>
            <a:off x="0" y="10531"/>
            <a:ext cx="12192000" cy="6858000"/>
          </a:xfrm>
          <a:pattFill prst="wdUpDiag">
            <a:fgClr>
              <a:srgbClr val="424242"/>
            </a:fgClr>
            <a:bgClr>
              <a:srgbClr val="000000"/>
            </a:bgClr>
          </a:pattFill>
        </p:spPr>
        <p:txBody>
          <a:bodyPr/>
          <a:lstStyle/>
          <a:p>
            <a:r>
              <a:rPr lang="sv-SE"/>
              <a:t>Klicka på ikonen för att lägga till en bild</a:t>
            </a:r>
          </a:p>
        </p:txBody>
      </p:sp>
      <p:sp>
        <p:nvSpPr>
          <p:cNvPr id="6" name="Rubrik 1">
            <a:extLst>
              <a:ext uri="{FF2B5EF4-FFF2-40B4-BE49-F238E27FC236}">
                <a16:creationId xmlns:a16="http://schemas.microsoft.com/office/drawing/2014/main" id="{9FDB915D-ED01-EB63-EA62-B4BB49396E16}"/>
              </a:ext>
            </a:extLst>
          </p:cNvPr>
          <p:cNvSpPr>
            <a:spLocks noGrp="1"/>
          </p:cNvSpPr>
          <p:nvPr>
            <p:ph type="ctrTitle" hasCustomPrompt="1"/>
          </p:nvPr>
        </p:nvSpPr>
        <p:spPr>
          <a:xfrm>
            <a:off x="1524000" y="2128403"/>
            <a:ext cx="9144000" cy="1311128"/>
          </a:xfrm>
        </p:spPr>
        <p:txBody>
          <a:bodyPr anchor="b"/>
          <a:lstStyle>
            <a:lvl1pPr algn="ctr">
              <a:defRPr sz="44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A11E77EB-B85D-BD2C-5FCA-EC52B7C29333}"/>
              </a:ext>
            </a:extLst>
          </p:cNvPr>
          <p:cNvSpPr>
            <a:spLocks noGrp="1"/>
          </p:cNvSpPr>
          <p:nvPr>
            <p:ph type="subTitle" idx="1"/>
          </p:nvPr>
        </p:nvSpPr>
        <p:spPr>
          <a:xfrm>
            <a:off x="1524000" y="3569791"/>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bild 50">
            <a:extLst>
              <a:ext uri="{FF2B5EF4-FFF2-40B4-BE49-F238E27FC236}">
                <a16:creationId xmlns:a16="http://schemas.microsoft.com/office/drawing/2014/main" id="{52012723-AEBE-EB4D-7ECA-E19C29BD3FCB}"/>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401132691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Rubriker och 3 texter">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7288F-3D89-D3D9-D201-F35DEB9BCDF3}"/>
              </a:ext>
            </a:extLst>
          </p:cNvPr>
          <p:cNvSpPr/>
          <p:nvPr userDrawn="1"/>
        </p:nvSpPr>
        <p:spPr>
          <a:xfrm>
            <a:off x="75600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D44A513-8C05-77E9-2290-10E7057239B1}"/>
              </a:ext>
            </a:extLst>
          </p:cNvPr>
          <p:cNvSpPr/>
          <p:nvPr userDrawn="1"/>
        </p:nvSpPr>
        <p:spPr>
          <a:xfrm>
            <a:off x="41400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D5B42C5A-5E77-7A84-2097-FBEE4693C534}"/>
              </a:ext>
            </a:extLst>
          </p:cNvPr>
          <p:cNvSpPr>
            <a:spLocks noGrp="1"/>
          </p:cNvSpPr>
          <p:nvPr>
            <p:ph idx="11"/>
          </p:nvPr>
        </p:nvSpPr>
        <p:spPr>
          <a:xfrm>
            <a:off x="756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
        <p:nvSpPr>
          <p:cNvPr id="16" name="Platshållare för text 14">
            <a:extLst>
              <a:ext uri="{FF2B5EF4-FFF2-40B4-BE49-F238E27FC236}">
                <a16:creationId xmlns:a16="http://schemas.microsoft.com/office/drawing/2014/main" id="{63DF8F4C-FAFC-68BD-A402-C86558809645}"/>
              </a:ext>
            </a:extLst>
          </p:cNvPr>
          <p:cNvSpPr>
            <a:spLocks noGrp="1"/>
          </p:cNvSpPr>
          <p:nvPr>
            <p:ph type="body" sz="quarter" idx="13"/>
          </p:nvPr>
        </p:nvSpPr>
        <p:spPr>
          <a:xfrm>
            <a:off x="756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Tree>
    <p:extLst>
      <p:ext uri="{BB962C8B-B14F-4D97-AF65-F5344CB8AC3E}">
        <p14:creationId xmlns:p14="http://schemas.microsoft.com/office/powerpoint/2010/main" val="49403088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2 Rubriker och 2 tex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44A513-8C05-77E9-2290-10E7057239B1}"/>
              </a:ext>
            </a:extLst>
          </p:cNvPr>
          <p:cNvSpPr/>
          <p:nvPr userDrawn="1"/>
        </p:nvSpPr>
        <p:spPr>
          <a:xfrm>
            <a:off x="41400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3240000" cy="685602"/>
          </a:xfrm>
        </p:spPr>
        <p:txBody>
          <a:bodyPr wrap="square" anchor="t" anchorCtr="0">
            <a:no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2">
            <a:extLst>
              <a:ext uri="{FF2B5EF4-FFF2-40B4-BE49-F238E27FC236}">
                <a16:creationId xmlns:a16="http://schemas.microsoft.com/office/drawing/2014/main" id="{598E5694-2623-B31F-F21A-69E7341D531A}"/>
              </a:ext>
            </a:extLst>
          </p:cNvPr>
          <p:cNvSpPr>
            <a:spLocks noGrp="1"/>
          </p:cNvSpPr>
          <p:nvPr>
            <p:ph idx="10"/>
          </p:nvPr>
        </p:nvSpPr>
        <p:spPr>
          <a:xfrm>
            <a:off x="4140000" y="1765603"/>
            <a:ext cx="3240000" cy="3830856"/>
          </a:xfrm>
        </p:spPr>
        <p:txBody>
          <a:bodyPr wrap="square"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4">
            <a:extLst>
              <a:ext uri="{FF2B5EF4-FFF2-40B4-BE49-F238E27FC236}">
                <a16:creationId xmlns:a16="http://schemas.microsoft.com/office/drawing/2014/main" id="{74AAFF9F-C52C-6EDB-93F3-971DE5A2F4B9}"/>
              </a:ext>
            </a:extLst>
          </p:cNvPr>
          <p:cNvSpPr>
            <a:spLocks noGrp="1"/>
          </p:cNvSpPr>
          <p:nvPr>
            <p:ph type="body" sz="quarter" idx="12"/>
          </p:nvPr>
        </p:nvSpPr>
        <p:spPr>
          <a:xfrm>
            <a:off x="4140000" y="1079698"/>
            <a:ext cx="3240650" cy="685602"/>
          </a:xfrm>
        </p:spPr>
        <p:txBody>
          <a:bodyPr/>
          <a:lstStyle>
            <a:lvl1pPr marL="0" indent="0">
              <a:buNone/>
              <a:defRPr sz="4400">
                <a:latin typeface="+mj-lt"/>
              </a:defRPr>
            </a:lvl1pPr>
            <a:lvl2pPr marL="457200" indent="0">
              <a:buNone/>
              <a:defRPr sz="4400">
                <a:latin typeface="+mj-lt"/>
              </a:defRPr>
            </a:lvl2pPr>
            <a:lvl3pPr marL="914400" indent="0">
              <a:buNone/>
              <a:defRPr sz="4400">
                <a:latin typeface="+mj-lt"/>
              </a:defRPr>
            </a:lvl3pPr>
            <a:lvl4pPr marL="1371600" indent="0">
              <a:buNone/>
              <a:defRPr sz="4400">
                <a:latin typeface="+mj-lt"/>
              </a:defRPr>
            </a:lvl4pPr>
            <a:lvl5pPr marL="1828800" indent="0">
              <a:buNone/>
              <a:defRPr sz="4400">
                <a:latin typeface="+mj-lt"/>
              </a:defRPr>
            </a:lvl5pPr>
          </a:lstStyle>
          <a:p>
            <a:pPr lvl="0"/>
            <a:r>
              <a:rPr lang="sv-SE"/>
              <a:t>Klicka här för att ändra format på bakgrundstexten</a:t>
            </a:r>
          </a:p>
        </p:txBody>
      </p:sp>
    </p:spTree>
    <p:extLst>
      <p:ext uri="{BB962C8B-B14F-4D97-AF65-F5344CB8AC3E}">
        <p14:creationId xmlns:p14="http://schemas.microsoft.com/office/powerpoint/2010/main" val="116301432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1080000"/>
            <a:ext cx="8450765"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0" y="1836000"/>
            <a:ext cx="8450765" cy="3948967"/>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3116211"/>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text med bild i ram i top">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3A7595C-03F0-463F-F1E7-8DB53A337D5E}"/>
              </a:ext>
            </a:extLst>
          </p:cNvPr>
          <p:cNvSpPr>
            <a:spLocks noGrp="1"/>
          </p:cNvSpPr>
          <p:nvPr>
            <p:ph type="pic" sz="quarter" idx="12"/>
          </p:nvPr>
        </p:nvSpPr>
        <p:spPr>
          <a:xfrm>
            <a:off x="349250" y="354013"/>
            <a:ext cx="11493500" cy="3881437"/>
          </a:xfrm>
          <a:custGeom>
            <a:avLst/>
            <a:gdLst>
              <a:gd name="connsiteX0" fmla="*/ 370750 w 11493500"/>
              <a:gd name="connsiteY0" fmla="*/ 3208859 h 3881437"/>
              <a:gd name="connsiteX1" fmla="*/ 370750 w 11493500"/>
              <a:gd name="connsiteY1" fmla="*/ 3280859 h 3881437"/>
              <a:gd name="connsiteX2" fmla="*/ 2530750 w 11493500"/>
              <a:gd name="connsiteY2" fmla="*/ 3280859 h 3881437"/>
              <a:gd name="connsiteX3" fmla="*/ 2530750 w 11493500"/>
              <a:gd name="connsiteY3" fmla="*/ 3208859 h 3881437"/>
              <a:gd name="connsiteX4" fmla="*/ 0 w 11493500"/>
              <a:gd name="connsiteY4" fmla="*/ 0 h 3881437"/>
              <a:gd name="connsiteX5" fmla="*/ 11493500 w 11493500"/>
              <a:gd name="connsiteY5" fmla="*/ 0 h 3881437"/>
              <a:gd name="connsiteX6" fmla="*/ 11493500 w 11493500"/>
              <a:gd name="connsiteY6" fmla="*/ 3881437 h 3881437"/>
              <a:gd name="connsiteX7" fmla="*/ 0 w 11493500"/>
              <a:gd name="connsiteY7" fmla="*/ 3881437 h 388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3500" h="3881437">
                <a:moveTo>
                  <a:pt x="370750" y="3208859"/>
                </a:moveTo>
                <a:lnTo>
                  <a:pt x="370750" y="3280859"/>
                </a:lnTo>
                <a:lnTo>
                  <a:pt x="2530750" y="3280859"/>
                </a:lnTo>
                <a:lnTo>
                  <a:pt x="2530750" y="3208859"/>
                </a:lnTo>
                <a:close/>
                <a:moveTo>
                  <a:pt x="0" y="0"/>
                </a:moveTo>
                <a:lnTo>
                  <a:pt x="11493500" y="0"/>
                </a:lnTo>
                <a:lnTo>
                  <a:pt x="11493500" y="3881437"/>
                </a:lnTo>
                <a:lnTo>
                  <a:pt x="0" y="3881437"/>
                </a:lnTo>
                <a:close/>
              </a:path>
            </a:pathLst>
          </a:custGeom>
          <a:pattFill prst="wdUpDiag">
            <a:fgClr>
              <a:srgbClr val="424242"/>
            </a:fgClr>
            <a:bgClr>
              <a:srgbClr val="000000"/>
            </a:bgClr>
          </a:pattFill>
        </p:spPr>
        <p:txBody>
          <a:bodyPr wrap="square">
            <a:noAutofit/>
          </a:bodyPr>
          <a:lstStyle/>
          <a:p>
            <a:endParaRPr lang="sv-SE" dirty="0"/>
          </a:p>
        </p:txBody>
      </p:sp>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0" y="3913200"/>
            <a:ext cx="8400359" cy="701731"/>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4614931"/>
            <a:ext cx="8400358" cy="1283963"/>
          </a:xfrm>
        </p:spPr>
        <p:txBody>
          <a:bodyPr lIns="0"/>
          <a:lstStyle>
            <a:lvl1pPr marL="0" indent="0" algn="l">
              <a:buFont typeface="Arial" panose="020B0604020202020204" pitchFamily="34" charset="0"/>
              <a:buNone/>
              <a:defRPr/>
            </a:lvl1pPr>
            <a:lvl2pPr marL="457200" indent="0" algn="l">
              <a:buFont typeface="Arial" panose="020B0604020202020204" pitchFamily="34" charset="0"/>
              <a:buNone/>
              <a:defRPr/>
            </a:lvl2pPr>
            <a:lvl3pPr marL="914400" indent="0" algn="l">
              <a:buFont typeface="Arial" panose="020B0604020202020204" pitchFamily="34" charset="0"/>
              <a:buNone/>
              <a:defRPr/>
            </a:lvl3pPr>
            <a:lvl4pPr marL="1371600" indent="0" algn="l">
              <a:buFont typeface="Arial" panose="020B0604020202020204" pitchFamily="34" charset="0"/>
              <a:buNone/>
              <a:defRPr/>
            </a:lvl4pPr>
            <a:lvl5pPr marL="1828800" indent="0" algn="l">
              <a:buFont typeface="Arial" panose="020B0604020202020204" pitchFamily="34" charset="0"/>
              <a:buNone/>
              <a:defRPr/>
            </a:lvl5pPr>
          </a:lstStyle>
          <a:p>
            <a:pPr lvl="0"/>
            <a:r>
              <a:rPr lang="sv-SE"/>
              <a:t>Klicka här för att ändra format på bakgrundstexten</a:t>
            </a:r>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720000" y="720000"/>
            <a:ext cx="1411288" cy="1411288"/>
          </a:xfrm>
        </p:spPr>
        <p:txBody>
          <a:bodyPr/>
          <a:lstStyle/>
          <a:p>
            <a:r>
              <a:rPr lang="sv-SE" dirty="0"/>
              <a:t>Här kan ni Infoga ett emblem!</a:t>
            </a:r>
          </a:p>
        </p:txBody>
      </p:sp>
      <p:sp>
        <p:nvSpPr>
          <p:cNvPr id="4" name="Rektangel 3">
            <a:extLst>
              <a:ext uri="{FF2B5EF4-FFF2-40B4-BE49-F238E27FC236}">
                <a16:creationId xmlns:a16="http://schemas.microsoft.com/office/drawing/2014/main" id="{A9B6E320-0231-DC45-1AF6-A8F3B53B693B}"/>
              </a:ext>
            </a:extLst>
          </p:cNvPr>
          <p:cNvSpPr/>
          <p:nvPr userDrawn="1"/>
        </p:nvSpPr>
        <p:spPr>
          <a:xfrm>
            <a:off x="720000" y="3564000"/>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50">
            <a:extLst>
              <a:ext uri="{FF2B5EF4-FFF2-40B4-BE49-F238E27FC236}">
                <a16:creationId xmlns:a16="http://schemas.microsoft.com/office/drawing/2014/main" id="{FBF2271F-A252-494B-CDB6-D3DC52082B1E}"/>
              </a:ext>
            </a:extLst>
          </p:cNvPr>
          <p:cNvSpPr>
            <a:spLocks noGrp="1"/>
          </p:cNvSpPr>
          <p:nvPr>
            <p:ph type="pic" sz="quarter" idx="13"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70876845"/>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och emble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4" name="Platshållare för bild 9">
            <a:extLst>
              <a:ext uri="{FF2B5EF4-FFF2-40B4-BE49-F238E27FC236}">
                <a16:creationId xmlns:a16="http://schemas.microsoft.com/office/drawing/2014/main" id="{B9C380D6-8BD1-ED63-CD5A-0066BE68469B}"/>
              </a:ext>
            </a:extLst>
          </p:cNvPr>
          <p:cNvSpPr>
            <a:spLocks noGrp="1"/>
          </p:cNvSpPr>
          <p:nvPr>
            <p:ph type="pic" sz="quarter" idx="10"/>
          </p:nvPr>
        </p:nvSpPr>
        <p:spPr>
          <a:xfrm>
            <a:off x="6448425" y="360000"/>
            <a:ext cx="5394325" cy="6149976"/>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46" name="Platshållare för bild 45">
            <a:extLst>
              <a:ext uri="{FF2B5EF4-FFF2-40B4-BE49-F238E27FC236}">
                <a16:creationId xmlns:a16="http://schemas.microsoft.com/office/drawing/2014/main" id="{33A9309C-ED18-50BF-2869-C930428A4A60}"/>
              </a:ext>
            </a:extLst>
          </p:cNvPr>
          <p:cNvSpPr>
            <a:spLocks noGrp="1"/>
          </p:cNvSpPr>
          <p:nvPr>
            <p:ph type="pic" sz="quarter" idx="11" hasCustomPrompt="1"/>
          </p:nvPr>
        </p:nvSpPr>
        <p:spPr>
          <a:xfrm>
            <a:off x="6094800" y="4680000"/>
            <a:ext cx="1411288" cy="1411288"/>
          </a:xfrm>
        </p:spPr>
        <p:txBody>
          <a:bodyPr/>
          <a:lstStyle/>
          <a:p>
            <a:r>
              <a:rPr lang="sv-SE" dirty="0"/>
              <a:t>Här kan ni Infoga ett emblem!</a:t>
            </a:r>
          </a:p>
        </p:txBody>
      </p:sp>
      <p:sp>
        <p:nvSpPr>
          <p:cNvPr id="4" name="Platshållare för bild 50">
            <a:extLst>
              <a:ext uri="{FF2B5EF4-FFF2-40B4-BE49-F238E27FC236}">
                <a16:creationId xmlns:a16="http://schemas.microsoft.com/office/drawing/2014/main" id="{AADBF530-4507-7D1E-A637-52F17E966E53}"/>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1979376047"/>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text med bild i ram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C685B-1275-E5D9-DFFE-BF3A078FC548}"/>
              </a:ext>
            </a:extLst>
          </p:cNvPr>
          <p:cNvSpPr>
            <a:spLocks noGrp="1"/>
          </p:cNvSpPr>
          <p:nvPr>
            <p:ph type="title"/>
          </p:nvPr>
        </p:nvSpPr>
        <p:spPr>
          <a:xfrm>
            <a:off x="720001" y="1080000"/>
            <a:ext cx="5022000" cy="1324800"/>
          </a:xfrm>
        </p:spPr>
        <p:txBody>
          <a:bodyPr wrap="square" anchor="t" anchorCtr="0">
            <a:spAutoFit/>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443F64DD-2D99-933F-F517-540688E811DD}"/>
              </a:ext>
            </a:extLst>
          </p:cNvPr>
          <p:cNvSpPr>
            <a:spLocks noGrp="1"/>
          </p:cNvSpPr>
          <p:nvPr>
            <p:ph idx="1"/>
          </p:nvPr>
        </p:nvSpPr>
        <p:spPr>
          <a:xfrm>
            <a:off x="720001" y="2448000"/>
            <a:ext cx="5022000" cy="3330000"/>
          </a:xfrm>
        </p:spPr>
        <p:txBody>
          <a:bodyPr lIns="0"/>
          <a:lstStyle>
            <a:lvl1pPr marL="285750" indent="-285750" algn="l">
              <a:buFont typeface="Arial" panose="020B0604020202020204" pitchFamily="34" charset="0"/>
              <a:buChar char="•"/>
              <a:defRPr/>
            </a:lvl1pPr>
            <a:lvl2pPr marL="742950" indent="-285750" algn="l">
              <a:buFont typeface="Arial" panose="020B0604020202020204" pitchFamily="34" charset="0"/>
              <a:buChar char="•"/>
              <a:defRPr/>
            </a:lvl2pPr>
            <a:lvl3pPr marL="1200150" indent="-285750" algn="l">
              <a:buFont typeface="Arial" panose="020B0604020202020204" pitchFamily="34" charset="0"/>
              <a:buChar char="•"/>
              <a:defRPr/>
            </a:lvl3pPr>
            <a:lvl4pPr marL="1657350" indent="-285750" algn="l">
              <a:buFont typeface="Arial" panose="020B0604020202020204" pitchFamily="34" charset="0"/>
              <a:buChar char="•"/>
              <a:defRPr/>
            </a:lvl4pPr>
            <a:lvl5pPr marL="2114550" indent="-285750" algn="l">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9">
            <a:extLst>
              <a:ext uri="{FF2B5EF4-FFF2-40B4-BE49-F238E27FC236}">
                <a16:creationId xmlns:a16="http://schemas.microsoft.com/office/drawing/2014/main" id="{7B6BC8F9-DCA2-A3ED-632E-1754B33C054D}"/>
              </a:ext>
            </a:extLst>
          </p:cNvPr>
          <p:cNvSpPr>
            <a:spLocks noGrp="1"/>
          </p:cNvSpPr>
          <p:nvPr>
            <p:ph type="pic" sz="quarter" idx="10"/>
          </p:nvPr>
        </p:nvSpPr>
        <p:spPr>
          <a:xfrm>
            <a:off x="6448425" y="360000"/>
            <a:ext cx="5394325" cy="6149976"/>
          </a:xfrm>
          <a:pattFill prst="wdUpDiag">
            <a:fgClr>
              <a:srgbClr val="424242"/>
            </a:fgClr>
            <a:bgClr>
              <a:srgbClr val="000000"/>
            </a:bgClr>
          </a:pattFill>
        </p:spPr>
        <p:txBody>
          <a:bodyPr/>
          <a:lstStyle>
            <a:lvl1pPr marL="0" indent="0">
              <a:buNone/>
              <a:defRPr/>
            </a:lvl1pPr>
          </a:lstStyle>
          <a:p>
            <a:r>
              <a:rPr lang="sv-SE"/>
              <a:t>Klicka på ikonen för att lägga till en bild</a:t>
            </a:r>
            <a:endParaRPr lang="sv-SE" dirty="0"/>
          </a:p>
        </p:txBody>
      </p:sp>
      <p:sp>
        <p:nvSpPr>
          <p:cNvPr id="5" name="Platshållare för bild 50">
            <a:extLst>
              <a:ext uri="{FF2B5EF4-FFF2-40B4-BE49-F238E27FC236}">
                <a16:creationId xmlns:a16="http://schemas.microsoft.com/office/drawing/2014/main" id="{AC0396E6-46F2-E389-5FF9-0E3A465C2A64}"/>
              </a:ext>
            </a:extLst>
          </p:cNvPr>
          <p:cNvSpPr>
            <a:spLocks noGrp="1"/>
          </p:cNvSpPr>
          <p:nvPr>
            <p:ph type="pic" sz="quarter" idx="12" hasCustomPrompt="1"/>
          </p:nvPr>
        </p:nvSpPr>
        <p:spPr>
          <a:xfrm>
            <a:off x="10728000" y="720000"/>
            <a:ext cx="702000" cy="669600"/>
          </a:xfrm>
        </p:spPr>
        <p:txBody>
          <a:bodyPr/>
          <a:lstStyle/>
          <a:p>
            <a:r>
              <a:rPr lang="sv-SE" dirty="0"/>
              <a:t>Infoga logotyp</a:t>
            </a:r>
          </a:p>
          <a:p>
            <a:r>
              <a:rPr lang="sv-SE" dirty="0"/>
              <a:t>här</a:t>
            </a:r>
          </a:p>
        </p:txBody>
      </p:sp>
    </p:spTree>
    <p:extLst>
      <p:ext uri="{BB962C8B-B14F-4D97-AF65-F5344CB8AC3E}">
        <p14:creationId xmlns:p14="http://schemas.microsoft.com/office/powerpoint/2010/main" val="651626389"/>
      </p:ext>
    </p:extLst>
  </p:cSld>
  <p:clrMapOvr>
    <a:masterClrMapping/>
  </p:clrMapOvr>
  <p:extLst>
    <p:ext uri="{DCECCB84-F9BA-43D5-87BE-67443E8EF086}">
      <p15:sldGuideLst xmlns:p15="http://schemas.microsoft.com/office/powerpoint/2012/main">
        <p15:guide id="1" pos="7460">
          <p15:clr>
            <a:srgbClr val="FBAE40"/>
          </p15:clr>
        </p15:guide>
        <p15:guide id="2" orient="horz" pos="4097">
          <p15:clr>
            <a:srgbClr val="FBAE40"/>
          </p15:clr>
        </p15:guide>
        <p15:guide id="3" orient="horz" pos="223">
          <p15:clr>
            <a:srgbClr val="FBAE40"/>
          </p15:clr>
        </p15:guide>
        <p15:guide id="4" pos="4062">
          <p15:clr>
            <a:srgbClr val="FBAE40"/>
          </p15:clr>
        </p15:guide>
        <p15:guide id="5" pos="3618">
          <p15:clr>
            <a:srgbClr val="FBAE40"/>
          </p15:clr>
        </p15:guide>
        <p15:guide id="6" pos="2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3.sv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image" Target="../media/image3.sv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2.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F3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FB9F92E-330C-0699-9491-A2AD669E5089}"/>
              </a:ext>
            </a:extLst>
          </p:cNvPr>
          <p:cNvSpPr>
            <a:spLocks noGrp="1"/>
          </p:cNvSpPr>
          <p:nvPr>
            <p:ph type="title"/>
          </p:nvPr>
        </p:nvSpPr>
        <p:spPr>
          <a:xfrm>
            <a:off x="720000" y="1079749"/>
            <a:ext cx="8279535" cy="1324800"/>
          </a:xfrm>
          <a:prstGeom prst="rect">
            <a:avLst/>
          </a:prstGeom>
        </p:spPr>
        <p:txBody>
          <a:bodyPr vert="horz" lIns="0" tIns="45720" rIns="91440" bIns="45720" rtlCol="0" anchor="t" anchorCtr="0">
            <a:sp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BE29277-1BBE-5FEF-E010-57E37B486CBA}"/>
              </a:ext>
            </a:extLst>
          </p:cNvPr>
          <p:cNvSpPr>
            <a:spLocks noGrp="1"/>
          </p:cNvSpPr>
          <p:nvPr>
            <p:ph type="body" idx="1"/>
          </p:nvPr>
        </p:nvSpPr>
        <p:spPr>
          <a:xfrm>
            <a:off x="720000" y="2447749"/>
            <a:ext cx="8279535" cy="3438000"/>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D9CB9AC2-85E5-50D1-1B96-AE33EB4E1379}"/>
              </a:ext>
            </a:extLst>
          </p:cNvPr>
          <p:cNvPicPr>
            <a:picLocks/>
          </p:cNvPicPr>
          <p:nvPr userDrawn="1"/>
        </p:nvPicPr>
        <p:blipFill>
          <a:blip r:embed="rId20"/>
          <a:stretch>
            <a:fillRect/>
          </a:stretch>
        </p:blipFill>
        <p:spPr>
          <a:xfrm>
            <a:off x="720000" y="720000"/>
            <a:ext cx="2160000" cy="72000"/>
          </a:xfrm>
          <a:prstGeom prst="rect">
            <a:avLst/>
          </a:prstGeom>
          <a:solidFill>
            <a:srgbClr val="FFC666"/>
          </a:solidFill>
        </p:spPr>
      </p:pic>
      <p:sp>
        <p:nvSpPr>
          <p:cNvPr id="61" name="textruta 60">
            <a:extLst>
              <a:ext uri="{FF2B5EF4-FFF2-40B4-BE49-F238E27FC236}">
                <a16:creationId xmlns:a16="http://schemas.microsoft.com/office/drawing/2014/main" id="{2C807DC2-1D8C-2450-D48A-894C274E8605}"/>
              </a:ext>
            </a:extLst>
          </p:cNvPr>
          <p:cNvSpPr txBox="1"/>
          <p:nvPr userDrawn="1"/>
        </p:nvSpPr>
        <p:spPr>
          <a:xfrm>
            <a:off x="-3934794" y="598855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pic>
        <p:nvPicPr>
          <p:cNvPr id="6" name="Bild 4">
            <a:extLst>
              <a:ext uri="{FF2B5EF4-FFF2-40B4-BE49-F238E27FC236}">
                <a16:creationId xmlns:a16="http://schemas.microsoft.com/office/drawing/2014/main" id="{F720EAE4-26DE-2115-3BA0-2E1143CBB180}"/>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3576718092"/>
      </p:ext>
    </p:extLst>
  </p:cSld>
  <p:clrMap bg1="lt1" tx1="dk1" bg2="lt2" tx2="dk2" accent1="accent1" accent2="accent2" accent3="accent3" accent4="accent4" accent5="accent5" accent6="accent6" hlink="hlink" folHlink="folHlink"/>
  <p:sldLayoutIdLst>
    <p:sldLayoutId id="2147483690" r:id="rId1"/>
    <p:sldLayoutId id="2147483649" r:id="rId2"/>
    <p:sldLayoutId id="2147483688" r:id="rId3"/>
    <p:sldLayoutId id="2147483672" r:id="rId4"/>
    <p:sldLayoutId id="2147483766" r:id="rId5"/>
    <p:sldLayoutId id="2147483670" r:id="rId6"/>
    <p:sldLayoutId id="2147483671" r:id="rId7"/>
    <p:sldLayoutId id="2147483662" r:id="rId8"/>
    <p:sldLayoutId id="2147483663" r:id="rId9"/>
    <p:sldLayoutId id="2147483667" r:id="rId10"/>
    <p:sldLayoutId id="2147483666" r:id="rId11"/>
    <p:sldLayoutId id="2147483661" r:id="rId12"/>
    <p:sldLayoutId id="2147483664" r:id="rId13"/>
    <p:sldLayoutId id="2147483660" r:id="rId14"/>
    <p:sldLayoutId id="2147483665" r:id="rId15"/>
    <p:sldLayoutId id="2147483668" r:id="rId16"/>
    <p:sldLayoutId id="2147483669" r:id="rId17"/>
    <p:sldLayoutId id="2147483692" r:id="rId18"/>
  </p:sldLayoutIdLst>
  <p:txStyles>
    <p:titleStyle>
      <a:lvl1pPr algn="l" defTabSz="914400" rtl="0" eaLnBrk="1" latinLnBrk="0" hangingPunct="1">
        <a:lnSpc>
          <a:spcPct val="90000"/>
        </a:lnSpc>
        <a:spcBef>
          <a:spcPct val="0"/>
        </a:spcBef>
        <a:buNone/>
        <a:defRPr sz="4400" b="1" i="1" kern="1200">
          <a:solidFill>
            <a:srgbClr val="FFC666"/>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Clr>
          <a:srgbClr val="FFC666"/>
        </a:buClr>
        <a:buFont typeface="Arial" panose="020B0604020202020204" pitchFamily="34" charset="0"/>
        <a:buChar char="•"/>
        <a:defRPr sz="1800" i="1" kern="1200">
          <a:solidFill>
            <a:srgbClr val="FFC666"/>
          </a:solidFill>
          <a:latin typeface="+mn-lt"/>
          <a:ea typeface="+mn-ea"/>
          <a:cs typeface="+mn-cs"/>
        </a:defRPr>
      </a:lvl1pPr>
      <a:lvl2pPr marL="685800" indent="-228600" algn="l" defTabSz="914400" rtl="0" eaLnBrk="1" latinLnBrk="0" hangingPunct="1">
        <a:lnSpc>
          <a:spcPct val="90000"/>
        </a:lnSpc>
        <a:spcBef>
          <a:spcPts val="500"/>
        </a:spcBef>
        <a:spcAft>
          <a:spcPts val="0"/>
        </a:spcAft>
        <a:buClr>
          <a:srgbClr val="FFC666"/>
        </a:buClr>
        <a:buFont typeface="Arial" panose="020B0604020202020204" pitchFamily="34" charset="0"/>
        <a:buChar char="•"/>
        <a:defRPr sz="1800" i="1" kern="1200">
          <a:solidFill>
            <a:srgbClr val="FFC666"/>
          </a:solidFill>
          <a:latin typeface="+mn-lt"/>
          <a:ea typeface="+mn-ea"/>
          <a:cs typeface="+mn-cs"/>
        </a:defRPr>
      </a:lvl2pPr>
      <a:lvl3pPr marL="1143000" indent="-228600" algn="l" defTabSz="914400" rtl="0" eaLnBrk="1" latinLnBrk="0" hangingPunct="1">
        <a:lnSpc>
          <a:spcPct val="90000"/>
        </a:lnSpc>
        <a:spcBef>
          <a:spcPts val="500"/>
        </a:spcBef>
        <a:spcAft>
          <a:spcPts val="0"/>
        </a:spcAft>
        <a:buClr>
          <a:srgbClr val="FFC666"/>
        </a:buClr>
        <a:buFont typeface="Arial" panose="020B0604020202020204" pitchFamily="34" charset="0"/>
        <a:buChar char="•"/>
        <a:defRPr sz="1800" i="1" kern="1200">
          <a:solidFill>
            <a:srgbClr val="FFC666"/>
          </a:solidFill>
          <a:latin typeface="+mn-lt"/>
          <a:ea typeface="+mn-ea"/>
          <a:cs typeface="+mn-cs"/>
        </a:defRPr>
      </a:lvl3pPr>
      <a:lvl4pPr marL="1600200" indent="-228600" algn="l" defTabSz="914400" rtl="0" eaLnBrk="1" latinLnBrk="0" hangingPunct="1">
        <a:lnSpc>
          <a:spcPct val="90000"/>
        </a:lnSpc>
        <a:spcBef>
          <a:spcPts val="500"/>
        </a:spcBef>
        <a:spcAft>
          <a:spcPts val="0"/>
        </a:spcAft>
        <a:buClr>
          <a:srgbClr val="FFC666"/>
        </a:buClr>
        <a:buFont typeface="Arial" panose="020B0604020202020204" pitchFamily="34" charset="0"/>
        <a:buChar char="•"/>
        <a:defRPr sz="1800" i="1" kern="1200">
          <a:solidFill>
            <a:srgbClr val="FFC666"/>
          </a:solidFill>
          <a:latin typeface="+mn-lt"/>
          <a:ea typeface="+mn-ea"/>
          <a:cs typeface="+mn-cs"/>
        </a:defRPr>
      </a:lvl4pPr>
      <a:lvl5pPr marL="2057400" indent="-228600" algn="l" defTabSz="914400" rtl="0" eaLnBrk="1" latinLnBrk="0" hangingPunct="1">
        <a:lnSpc>
          <a:spcPct val="90000"/>
        </a:lnSpc>
        <a:spcBef>
          <a:spcPts val="500"/>
        </a:spcBef>
        <a:spcAft>
          <a:spcPts val="0"/>
        </a:spcAft>
        <a:buClr>
          <a:srgbClr val="FFC666"/>
        </a:buClr>
        <a:buFont typeface="Arial" panose="020B0604020202020204" pitchFamily="34" charset="0"/>
        <a:buChar char="•"/>
        <a:defRPr sz="1800" i="1" kern="1200">
          <a:solidFill>
            <a:srgbClr val="FFC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guide id="4" orient="horz" pos="445" userDrawn="1">
          <p15:clr>
            <a:srgbClr val="F26B43"/>
          </p15:clr>
        </p15:guide>
        <p15:guide id="5" pos="72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6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FB9F92E-330C-0699-9491-A2AD669E5089}"/>
              </a:ext>
            </a:extLst>
          </p:cNvPr>
          <p:cNvSpPr>
            <a:spLocks noGrp="1"/>
          </p:cNvSpPr>
          <p:nvPr>
            <p:ph type="title"/>
          </p:nvPr>
        </p:nvSpPr>
        <p:spPr>
          <a:xfrm>
            <a:off x="720000" y="1079749"/>
            <a:ext cx="8279535" cy="1324800"/>
          </a:xfrm>
          <a:prstGeom prst="rect">
            <a:avLst/>
          </a:prstGeom>
        </p:spPr>
        <p:txBody>
          <a:bodyPr vert="horz" lIns="0" tIns="45720" rIns="91440" bIns="45720" rtlCol="0" anchor="t" anchorCtr="0">
            <a:sp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BE29277-1BBE-5FEF-E010-57E37B486CBA}"/>
              </a:ext>
            </a:extLst>
          </p:cNvPr>
          <p:cNvSpPr>
            <a:spLocks noGrp="1"/>
          </p:cNvSpPr>
          <p:nvPr>
            <p:ph type="body" idx="1"/>
          </p:nvPr>
        </p:nvSpPr>
        <p:spPr>
          <a:xfrm>
            <a:off x="720000" y="2447749"/>
            <a:ext cx="8279535" cy="3438000"/>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1" name="textruta 60">
            <a:extLst>
              <a:ext uri="{FF2B5EF4-FFF2-40B4-BE49-F238E27FC236}">
                <a16:creationId xmlns:a16="http://schemas.microsoft.com/office/drawing/2014/main" id="{2C807DC2-1D8C-2450-D48A-894C274E8605}"/>
              </a:ext>
            </a:extLst>
          </p:cNvPr>
          <p:cNvSpPr txBox="1"/>
          <p:nvPr userDrawn="1"/>
        </p:nvSpPr>
        <p:spPr>
          <a:xfrm>
            <a:off x="-3884388" y="5988556"/>
            <a:ext cx="3655008" cy="215444"/>
          </a:xfrm>
          <a:prstGeom prst="rect">
            <a:avLst/>
          </a:prstGeom>
          <a:noFill/>
        </p:spPr>
        <p:txBody>
          <a:bodyPr wrap="square" lIns="0" rtlCol="0">
            <a:spAutoFit/>
          </a:bodyPr>
          <a:lstStyle/>
          <a:p>
            <a:r>
              <a:rPr lang="sv-SE" sz="800" i="1" kern="1200" dirty="0" err="1">
                <a:solidFill>
                  <a:srgbClr val="323F38"/>
                </a:solidFill>
                <a:effectLst/>
                <a:latin typeface="+mn-lt"/>
                <a:ea typeface="+mn-ea"/>
                <a:cs typeface="+mn-cs"/>
              </a:rPr>
              <a:t>ungforetagsamhet.se</a:t>
            </a:r>
            <a:endParaRPr lang="sv-SE" sz="800" dirty="0">
              <a:solidFill>
                <a:srgbClr val="323F38"/>
              </a:solidFill>
            </a:endParaRPr>
          </a:p>
        </p:txBody>
      </p:sp>
      <p:sp>
        <p:nvSpPr>
          <p:cNvPr id="4" name="Rektangel 3">
            <a:extLst>
              <a:ext uri="{FF2B5EF4-FFF2-40B4-BE49-F238E27FC236}">
                <a16:creationId xmlns:a16="http://schemas.microsoft.com/office/drawing/2014/main" id="{D46E05EB-AE16-AACF-12EE-AC577B77B903}"/>
              </a:ext>
            </a:extLst>
          </p:cNvPr>
          <p:cNvSpPr/>
          <p:nvPr userDrawn="1"/>
        </p:nvSpPr>
        <p:spPr>
          <a:xfrm>
            <a:off x="720000" y="720000"/>
            <a:ext cx="2160000" cy="72000"/>
          </a:xfrm>
          <a:prstGeom prst="rect">
            <a:avLst/>
          </a:prstGeom>
          <a:solidFill>
            <a:srgbClr val="323F3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pic>
        <p:nvPicPr>
          <p:cNvPr id="10" name="Bild 4">
            <a:extLst>
              <a:ext uri="{FF2B5EF4-FFF2-40B4-BE49-F238E27FC236}">
                <a16:creationId xmlns:a16="http://schemas.microsoft.com/office/drawing/2014/main" id="{878EFB4E-2C00-21FC-7C39-956FC8B1102A}"/>
              </a:ext>
            </a:extLst>
          </p:cNvPr>
          <p:cNvPicPr>
            <a:picLocks noChangeAspect="1"/>
          </p:cNvPicPr>
          <p:nvPr userDrawn="1"/>
        </p:nvPicPr>
        <p:blipFill>
          <a:blip r:embed="rId20"/>
          <a:srcRect/>
          <a:stretch/>
        </p:blipFill>
        <p:spPr>
          <a:xfrm>
            <a:off x="10728000" y="720002"/>
            <a:ext cx="701870" cy="671164"/>
          </a:xfrm>
          <a:prstGeom prst="rect">
            <a:avLst/>
          </a:prstGeom>
        </p:spPr>
      </p:pic>
    </p:spTree>
    <p:extLst>
      <p:ext uri="{BB962C8B-B14F-4D97-AF65-F5344CB8AC3E}">
        <p14:creationId xmlns:p14="http://schemas.microsoft.com/office/powerpoint/2010/main" val="219310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67"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l" defTabSz="914400" rtl="0" eaLnBrk="1" latinLnBrk="0" hangingPunct="1">
        <a:lnSpc>
          <a:spcPct val="90000"/>
        </a:lnSpc>
        <a:spcBef>
          <a:spcPct val="0"/>
        </a:spcBef>
        <a:buNone/>
        <a:defRPr sz="4400" b="1" i="1" kern="1200">
          <a:solidFill>
            <a:srgbClr val="323F38"/>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23F38"/>
        </a:buClr>
        <a:buFont typeface="Arial" panose="020B0604020202020204" pitchFamily="34" charset="0"/>
        <a:buChar char="•"/>
        <a:defRPr sz="1800" i="1" kern="1200">
          <a:solidFill>
            <a:srgbClr val="323F38"/>
          </a:solidFill>
          <a:latin typeface="+mn-lt"/>
          <a:ea typeface="+mn-ea"/>
          <a:cs typeface="+mn-cs"/>
        </a:defRPr>
      </a:lvl1pPr>
      <a:lvl2pPr marL="685800" indent="-228600" algn="l" defTabSz="914400" rtl="0" eaLnBrk="1" latinLnBrk="0" hangingPunct="1">
        <a:lnSpc>
          <a:spcPct val="90000"/>
        </a:lnSpc>
        <a:spcBef>
          <a:spcPts val="500"/>
        </a:spcBef>
        <a:buClr>
          <a:srgbClr val="323F38"/>
        </a:buClr>
        <a:buFont typeface="Arial" panose="020B0604020202020204" pitchFamily="34" charset="0"/>
        <a:buChar char="•"/>
        <a:defRPr sz="1800" i="1" kern="1200">
          <a:solidFill>
            <a:srgbClr val="323F38"/>
          </a:solidFill>
          <a:latin typeface="+mn-lt"/>
          <a:ea typeface="+mn-ea"/>
          <a:cs typeface="+mn-cs"/>
        </a:defRPr>
      </a:lvl2pPr>
      <a:lvl3pPr marL="1143000" indent="-228600" algn="l" defTabSz="914400" rtl="0" eaLnBrk="1" latinLnBrk="0" hangingPunct="1">
        <a:lnSpc>
          <a:spcPct val="90000"/>
        </a:lnSpc>
        <a:spcBef>
          <a:spcPts val="500"/>
        </a:spcBef>
        <a:buClr>
          <a:srgbClr val="323F38"/>
        </a:buClr>
        <a:buFont typeface="Arial" panose="020B0604020202020204" pitchFamily="34" charset="0"/>
        <a:buChar char="•"/>
        <a:defRPr sz="1800" i="1" kern="1200">
          <a:solidFill>
            <a:srgbClr val="323F38"/>
          </a:solidFill>
          <a:latin typeface="+mn-lt"/>
          <a:ea typeface="+mn-ea"/>
          <a:cs typeface="+mn-cs"/>
        </a:defRPr>
      </a:lvl3pPr>
      <a:lvl4pPr marL="1600200" indent="-228600" algn="l" defTabSz="914400" rtl="0" eaLnBrk="1" latinLnBrk="0" hangingPunct="1">
        <a:lnSpc>
          <a:spcPct val="90000"/>
        </a:lnSpc>
        <a:spcBef>
          <a:spcPts val="500"/>
        </a:spcBef>
        <a:buClr>
          <a:srgbClr val="323F38"/>
        </a:buClr>
        <a:buFont typeface="Arial" panose="020B0604020202020204" pitchFamily="34" charset="0"/>
        <a:buChar char="•"/>
        <a:defRPr sz="1800" i="1" kern="1200">
          <a:solidFill>
            <a:srgbClr val="323F38"/>
          </a:solidFill>
          <a:latin typeface="+mn-lt"/>
          <a:ea typeface="+mn-ea"/>
          <a:cs typeface="+mn-cs"/>
        </a:defRPr>
      </a:lvl4pPr>
      <a:lvl5pPr marL="2057400" indent="-228600" algn="l" defTabSz="914400" rtl="0" eaLnBrk="1" latinLnBrk="0" hangingPunct="1">
        <a:lnSpc>
          <a:spcPct val="90000"/>
        </a:lnSpc>
        <a:spcBef>
          <a:spcPts val="500"/>
        </a:spcBef>
        <a:buClr>
          <a:srgbClr val="323F38"/>
        </a:buClr>
        <a:buFont typeface="Arial" panose="020B0604020202020204" pitchFamily="34" charset="0"/>
        <a:buChar char="•"/>
        <a:defRPr sz="1800" i="1" kern="1200">
          <a:solidFill>
            <a:srgbClr val="323F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1215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FB9F92E-330C-0699-9491-A2AD669E5089}"/>
              </a:ext>
            </a:extLst>
          </p:cNvPr>
          <p:cNvSpPr>
            <a:spLocks noGrp="1"/>
          </p:cNvSpPr>
          <p:nvPr>
            <p:ph type="title"/>
          </p:nvPr>
        </p:nvSpPr>
        <p:spPr>
          <a:xfrm>
            <a:off x="720000" y="1079749"/>
            <a:ext cx="8279535" cy="1324800"/>
          </a:xfrm>
          <a:prstGeom prst="rect">
            <a:avLst/>
          </a:prstGeom>
        </p:spPr>
        <p:txBody>
          <a:bodyPr vert="horz" lIns="0" tIns="45720" rIns="91440" bIns="45720" rtlCol="0" anchor="t" anchorCtr="0">
            <a:sp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BE29277-1BBE-5FEF-E010-57E37B486CBA}"/>
              </a:ext>
            </a:extLst>
          </p:cNvPr>
          <p:cNvSpPr>
            <a:spLocks noGrp="1"/>
          </p:cNvSpPr>
          <p:nvPr>
            <p:ph type="body" idx="1"/>
          </p:nvPr>
        </p:nvSpPr>
        <p:spPr>
          <a:xfrm>
            <a:off x="720000" y="2447749"/>
            <a:ext cx="8279535" cy="3438000"/>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1" name="textruta 60">
            <a:extLst>
              <a:ext uri="{FF2B5EF4-FFF2-40B4-BE49-F238E27FC236}">
                <a16:creationId xmlns:a16="http://schemas.microsoft.com/office/drawing/2014/main" id="{2C807DC2-1D8C-2450-D48A-894C274E8605}"/>
              </a:ext>
            </a:extLst>
          </p:cNvPr>
          <p:cNvSpPr txBox="1"/>
          <p:nvPr userDrawn="1"/>
        </p:nvSpPr>
        <p:spPr>
          <a:xfrm>
            <a:off x="-3178704" y="5999706"/>
            <a:ext cx="3655008" cy="215444"/>
          </a:xfrm>
          <a:prstGeom prst="rect">
            <a:avLst/>
          </a:prstGeom>
          <a:noFill/>
        </p:spPr>
        <p:txBody>
          <a:bodyPr wrap="square" lIns="0" rtlCol="0">
            <a:spAutoFit/>
          </a:bodyPr>
          <a:lstStyle/>
          <a:p>
            <a:r>
              <a:rPr lang="sv-SE" sz="800" i="1" kern="1200" dirty="0" err="1">
                <a:solidFill>
                  <a:schemeClr val="tx1"/>
                </a:solidFill>
                <a:effectLst/>
                <a:latin typeface="+mn-lt"/>
                <a:ea typeface="+mn-ea"/>
                <a:cs typeface="+mn-cs"/>
              </a:rPr>
              <a:t>ungforetagsamhet.se</a:t>
            </a:r>
            <a:endParaRPr lang="sv-SE" sz="800" dirty="0"/>
          </a:p>
        </p:txBody>
      </p:sp>
      <p:sp>
        <p:nvSpPr>
          <p:cNvPr id="4" name="Rektangel 3">
            <a:extLst>
              <a:ext uri="{FF2B5EF4-FFF2-40B4-BE49-F238E27FC236}">
                <a16:creationId xmlns:a16="http://schemas.microsoft.com/office/drawing/2014/main" id="{5FBEBF43-9F08-0ABE-3393-3DECBC4B1EC4}"/>
              </a:ext>
            </a:extLst>
          </p:cNvPr>
          <p:cNvSpPr/>
          <p:nvPr userDrawn="1"/>
        </p:nvSpPr>
        <p:spPr>
          <a:xfrm>
            <a:off x="720000" y="720000"/>
            <a:ext cx="2160000" cy="72000"/>
          </a:xfrm>
          <a:prstGeom prst="rect">
            <a:avLst/>
          </a:prstGeom>
          <a:solidFill>
            <a:srgbClr val="FF96D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rgbClr val="FF96D5"/>
              </a:solidFill>
            </a:endParaRPr>
          </a:p>
        </p:txBody>
      </p:sp>
      <p:pic>
        <p:nvPicPr>
          <p:cNvPr id="6" name="Bild 4">
            <a:extLst>
              <a:ext uri="{FF2B5EF4-FFF2-40B4-BE49-F238E27FC236}">
                <a16:creationId xmlns:a16="http://schemas.microsoft.com/office/drawing/2014/main" id="{E8EC2F70-DC39-48C8-D5D4-D8C6AA4588B3}"/>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540577729"/>
      </p:ext>
    </p:extLst>
  </p:cSld>
  <p:clrMap bg1="dk1" tx1="lt1" bg2="dk2" tx2="lt2" accent1="accent1" accent2="accent2" accent3="accent3" accent4="accent4" accent5="accent5" accent6="accent6" hlink="hlink" folHlink="folHlink"/>
  <p:sldLayoutIdLst>
    <p:sldLayoutId id="2147483691" r:id="rId1"/>
    <p:sldLayoutId id="2147483674" r:id="rId2"/>
    <p:sldLayoutId id="2147483689" r:id="rId3"/>
    <p:sldLayoutId id="2147483675" r:id="rId4"/>
    <p:sldLayoutId id="2147483768"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93" r:id="rId18"/>
  </p:sldLayoutIdLst>
  <p:txStyles>
    <p:titleStyle>
      <a:lvl1pPr algn="l" defTabSz="914400" rtl="0" eaLnBrk="1" latinLnBrk="0" hangingPunct="1">
        <a:lnSpc>
          <a:spcPct val="90000"/>
        </a:lnSpc>
        <a:spcBef>
          <a:spcPct val="0"/>
        </a:spcBef>
        <a:buNone/>
        <a:defRPr lang="sv-SE" sz="4400" b="1" i="1" kern="1200" dirty="0">
          <a:solidFill>
            <a:srgbClr val="FF96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96D5"/>
        </a:buClr>
        <a:buFont typeface="Arial" panose="020B0604020202020204" pitchFamily="34" charset="0"/>
        <a:buChar char="•"/>
        <a:defRPr sz="1800" i="1" kern="1200">
          <a:solidFill>
            <a:srgbClr val="FF96D5"/>
          </a:solidFill>
          <a:latin typeface="+mn-lt"/>
          <a:ea typeface="+mn-ea"/>
          <a:cs typeface="+mn-cs"/>
        </a:defRPr>
      </a:lvl1pPr>
      <a:lvl2pPr marL="685800" indent="-228600" algn="l" defTabSz="914400" rtl="0" eaLnBrk="1" latinLnBrk="0" hangingPunct="1">
        <a:lnSpc>
          <a:spcPct val="90000"/>
        </a:lnSpc>
        <a:spcBef>
          <a:spcPts val="500"/>
        </a:spcBef>
        <a:buClr>
          <a:srgbClr val="FF96D5"/>
        </a:buClr>
        <a:buFont typeface="Arial" panose="020B0604020202020204" pitchFamily="34" charset="0"/>
        <a:buChar char="•"/>
        <a:defRPr sz="1800" i="1" kern="1200">
          <a:solidFill>
            <a:srgbClr val="FF96D5"/>
          </a:solidFill>
          <a:latin typeface="+mn-lt"/>
          <a:ea typeface="+mn-ea"/>
          <a:cs typeface="+mn-cs"/>
        </a:defRPr>
      </a:lvl2pPr>
      <a:lvl3pPr marL="1143000" indent="-228600" algn="l" defTabSz="914400" rtl="0" eaLnBrk="1" latinLnBrk="0" hangingPunct="1">
        <a:lnSpc>
          <a:spcPct val="90000"/>
        </a:lnSpc>
        <a:spcBef>
          <a:spcPts val="500"/>
        </a:spcBef>
        <a:buClr>
          <a:srgbClr val="FF96D5"/>
        </a:buClr>
        <a:buFont typeface="Arial" panose="020B0604020202020204" pitchFamily="34" charset="0"/>
        <a:buChar char="•"/>
        <a:defRPr sz="1800" i="1" kern="1200">
          <a:solidFill>
            <a:srgbClr val="FF96D5"/>
          </a:solidFill>
          <a:latin typeface="+mn-lt"/>
          <a:ea typeface="+mn-ea"/>
          <a:cs typeface="+mn-cs"/>
        </a:defRPr>
      </a:lvl3pPr>
      <a:lvl4pPr marL="1600200" indent="-228600" algn="l" defTabSz="914400" rtl="0" eaLnBrk="1" latinLnBrk="0" hangingPunct="1">
        <a:lnSpc>
          <a:spcPct val="90000"/>
        </a:lnSpc>
        <a:spcBef>
          <a:spcPts val="500"/>
        </a:spcBef>
        <a:buClr>
          <a:srgbClr val="FF96D5"/>
        </a:buClr>
        <a:buFont typeface="Arial" panose="020B0604020202020204" pitchFamily="34" charset="0"/>
        <a:buChar char="•"/>
        <a:defRPr sz="1800" i="1" kern="1200">
          <a:solidFill>
            <a:srgbClr val="FF96D5"/>
          </a:solidFill>
          <a:latin typeface="+mn-lt"/>
          <a:ea typeface="+mn-ea"/>
          <a:cs typeface="+mn-cs"/>
        </a:defRPr>
      </a:lvl4pPr>
      <a:lvl5pPr marL="2057400" indent="-228600" algn="l" defTabSz="914400" rtl="0" eaLnBrk="1" latinLnBrk="0" hangingPunct="1">
        <a:lnSpc>
          <a:spcPct val="90000"/>
        </a:lnSpc>
        <a:spcBef>
          <a:spcPts val="500"/>
        </a:spcBef>
        <a:buClr>
          <a:srgbClr val="FF96D5"/>
        </a:buClr>
        <a:buFont typeface="Arial" panose="020B0604020202020204" pitchFamily="34" charset="0"/>
        <a:buChar char="•"/>
        <a:defRPr sz="1800" i="1" kern="1200">
          <a:solidFill>
            <a:srgbClr val="FF96D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96D5"/>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FAA44F9-3D2A-DB12-3925-A94C82882DFE}"/>
              </a:ext>
            </a:extLst>
          </p:cNvPr>
          <p:cNvSpPr/>
          <p:nvPr userDrawn="1"/>
        </p:nvSpPr>
        <p:spPr>
          <a:xfrm>
            <a:off x="720000" y="718689"/>
            <a:ext cx="2160000" cy="72000"/>
          </a:xfrm>
          <a:prstGeom prst="rect">
            <a:avLst/>
          </a:prstGeom>
          <a:solidFill>
            <a:srgbClr val="31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5FB9F92E-330C-0699-9491-A2AD669E5089}"/>
              </a:ext>
            </a:extLst>
          </p:cNvPr>
          <p:cNvSpPr>
            <a:spLocks noGrp="1"/>
          </p:cNvSpPr>
          <p:nvPr>
            <p:ph type="title"/>
          </p:nvPr>
        </p:nvSpPr>
        <p:spPr>
          <a:xfrm>
            <a:off x="720000" y="1079749"/>
            <a:ext cx="8279535" cy="1324800"/>
          </a:xfrm>
          <a:prstGeom prst="rect">
            <a:avLst/>
          </a:prstGeom>
        </p:spPr>
        <p:txBody>
          <a:bodyPr vert="horz" lIns="0" tIns="45720" rIns="91440" bIns="45720" rtlCol="0" anchor="t" anchorCtr="0">
            <a:sp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BE29277-1BBE-5FEF-E010-57E37B486CBA}"/>
              </a:ext>
            </a:extLst>
          </p:cNvPr>
          <p:cNvSpPr>
            <a:spLocks noGrp="1"/>
          </p:cNvSpPr>
          <p:nvPr>
            <p:ph type="body" idx="1"/>
          </p:nvPr>
        </p:nvSpPr>
        <p:spPr>
          <a:xfrm>
            <a:off x="720000" y="2447749"/>
            <a:ext cx="8279535" cy="3438000"/>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1" name="textruta 60">
            <a:extLst>
              <a:ext uri="{FF2B5EF4-FFF2-40B4-BE49-F238E27FC236}">
                <a16:creationId xmlns:a16="http://schemas.microsoft.com/office/drawing/2014/main" id="{2C807DC2-1D8C-2450-D48A-894C274E8605}"/>
              </a:ext>
            </a:extLst>
          </p:cNvPr>
          <p:cNvSpPr txBox="1"/>
          <p:nvPr userDrawn="1"/>
        </p:nvSpPr>
        <p:spPr>
          <a:xfrm>
            <a:off x="-3430734" y="5988556"/>
            <a:ext cx="3655008" cy="215444"/>
          </a:xfrm>
          <a:prstGeom prst="rect">
            <a:avLst/>
          </a:prstGeom>
          <a:noFill/>
        </p:spPr>
        <p:txBody>
          <a:bodyPr wrap="square" lIns="0" rtlCol="0">
            <a:spAutoFit/>
          </a:bodyPr>
          <a:lstStyle/>
          <a:p>
            <a:r>
              <a:rPr lang="sv-SE" sz="800" i="1" kern="1200" dirty="0" err="1">
                <a:solidFill>
                  <a:srgbClr val="312151"/>
                </a:solidFill>
                <a:effectLst/>
                <a:latin typeface="+mn-lt"/>
                <a:ea typeface="+mn-ea"/>
                <a:cs typeface="+mn-cs"/>
              </a:rPr>
              <a:t>ungforetagsamhet.se</a:t>
            </a:r>
            <a:endParaRPr lang="sv-SE" sz="800" dirty="0">
              <a:solidFill>
                <a:srgbClr val="312151"/>
              </a:solidFill>
            </a:endParaRPr>
          </a:p>
        </p:txBody>
      </p:sp>
      <p:pic>
        <p:nvPicPr>
          <p:cNvPr id="6" name="Bild 4">
            <a:extLst>
              <a:ext uri="{FF2B5EF4-FFF2-40B4-BE49-F238E27FC236}">
                <a16:creationId xmlns:a16="http://schemas.microsoft.com/office/drawing/2014/main" id="{3FE9A387-0320-242F-D896-3E6E7D00753A}"/>
              </a:ext>
            </a:extLst>
          </p:cNvPr>
          <p:cNvPicPr>
            <a:picLocks noChangeAspect="1"/>
          </p:cNvPicPr>
          <p:nvPr userDrawn="1"/>
        </p:nvPicPr>
        <p:blipFill>
          <a:blip r:embed="rId20"/>
          <a:srcRect/>
          <a:stretch/>
        </p:blipFill>
        <p:spPr>
          <a:xfrm>
            <a:off x="10728000" y="720002"/>
            <a:ext cx="701870" cy="671164"/>
          </a:xfrm>
          <a:prstGeom prst="rect">
            <a:avLst/>
          </a:prstGeom>
        </p:spPr>
      </p:pic>
    </p:spTree>
    <p:extLst>
      <p:ext uri="{BB962C8B-B14F-4D97-AF65-F5344CB8AC3E}">
        <p14:creationId xmlns:p14="http://schemas.microsoft.com/office/powerpoint/2010/main" val="8482109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769"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00" rtl="0" eaLnBrk="1" latinLnBrk="0" hangingPunct="1">
        <a:lnSpc>
          <a:spcPct val="90000"/>
        </a:lnSpc>
        <a:spcBef>
          <a:spcPct val="0"/>
        </a:spcBef>
        <a:buNone/>
        <a:defRPr sz="4400" b="1" i="1" kern="1200">
          <a:solidFill>
            <a:srgbClr val="31215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02151"/>
        </a:buClr>
        <a:buFont typeface="Arial" panose="020B0604020202020204" pitchFamily="34" charset="0"/>
        <a:buChar char="•"/>
        <a:defRPr sz="1800" i="1" kern="1200">
          <a:solidFill>
            <a:srgbClr val="312151"/>
          </a:solidFill>
          <a:latin typeface="+mn-lt"/>
          <a:ea typeface="+mn-ea"/>
          <a:cs typeface="+mn-cs"/>
        </a:defRPr>
      </a:lvl1pPr>
      <a:lvl2pPr marL="685800" indent="-228600" algn="l" defTabSz="914400" rtl="0" eaLnBrk="1" latinLnBrk="0" hangingPunct="1">
        <a:lnSpc>
          <a:spcPct val="90000"/>
        </a:lnSpc>
        <a:spcBef>
          <a:spcPts val="500"/>
        </a:spcBef>
        <a:buClr>
          <a:srgbClr val="302151"/>
        </a:buClr>
        <a:buFont typeface="Arial" panose="020B0604020202020204" pitchFamily="34" charset="0"/>
        <a:buChar char="•"/>
        <a:defRPr sz="1800" i="1" kern="1200">
          <a:solidFill>
            <a:srgbClr val="312151"/>
          </a:solidFill>
          <a:latin typeface="+mn-lt"/>
          <a:ea typeface="+mn-ea"/>
          <a:cs typeface="+mn-cs"/>
        </a:defRPr>
      </a:lvl2pPr>
      <a:lvl3pPr marL="1143000" indent="-228600" algn="l" defTabSz="914400" rtl="0" eaLnBrk="1" latinLnBrk="0" hangingPunct="1">
        <a:lnSpc>
          <a:spcPct val="90000"/>
        </a:lnSpc>
        <a:spcBef>
          <a:spcPts val="500"/>
        </a:spcBef>
        <a:buClr>
          <a:srgbClr val="302151"/>
        </a:buClr>
        <a:buFont typeface="Arial" panose="020B0604020202020204" pitchFamily="34" charset="0"/>
        <a:buChar char="•"/>
        <a:defRPr sz="1800" i="1" kern="1200">
          <a:solidFill>
            <a:srgbClr val="312151"/>
          </a:solidFill>
          <a:latin typeface="+mn-lt"/>
          <a:ea typeface="+mn-ea"/>
          <a:cs typeface="+mn-cs"/>
        </a:defRPr>
      </a:lvl3pPr>
      <a:lvl4pPr marL="1600200" indent="-228600" algn="l" defTabSz="914400" rtl="0" eaLnBrk="1" latinLnBrk="0" hangingPunct="1">
        <a:lnSpc>
          <a:spcPct val="90000"/>
        </a:lnSpc>
        <a:spcBef>
          <a:spcPts val="500"/>
        </a:spcBef>
        <a:buClr>
          <a:srgbClr val="302151"/>
        </a:buClr>
        <a:buFont typeface="Arial" panose="020B0604020202020204" pitchFamily="34" charset="0"/>
        <a:buChar char="•"/>
        <a:defRPr sz="1800" i="1" kern="1200">
          <a:solidFill>
            <a:srgbClr val="312151"/>
          </a:solidFill>
          <a:latin typeface="+mn-lt"/>
          <a:ea typeface="+mn-ea"/>
          <a:cs typeface="+mn-cs"/>
        </a:defRPr>
      </a:lvl4pPr>
      <a:lvl5pPr marL="2057400" indent="-228600" algn="l" defTabSz="914400" rtl="0" eaLnBrk="1" latinLnBrk="0" hangingPunct="1">
        <a:lnSpc>
          <a:spcPct val="90000"/>
        </a:lnSpc>
        <a:spcBef>
          <a:spcPts val="500"/>
        </a:spcBef>
        <a:buClr>
          <a:srgbClr val="302151"/>
        </a:buClr>
        <a:buFont typeface="Arial" panose="020B0604020202020204" pitchFamily="34" charset="0"/>
        <a:buChar char="•"/>
        <a:defRPr sz="1800" i="1" kern="1200">
          <a:solidFill>
            <a:srgbClr val="3121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FAA44F9-3D2A-DB12-3925-A94C82882DFE}"/>
              </a:ext>
            </a:extLst>
          </p:cNvPr>
          <p:cNvSpPr/>
          <p:nvPr userDrawn="1"/>
        </p:nvSpPr>
        <p:spPr>
          <a:xfrm>
            <a:off x="720000" y="718689"/>
            <a:ext cx="2160000" cy="72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5FB9F92E-330C-0699-9491-A2AD669E5089}"/>
              </a:ext>
            </a:extLst>
          </p:cNvPr>
          <p:cNvSpPr>
            <a:spLocks noGrp="1"/>
          </p:cNvSpPr>
          <p:nvPr>
            <p:ph type="title"/>
          </p:nvPr>
        </p:nvSpPr>
        <p:spPr>
          <a:xfrm>
            <a:off x="720000" y="1079749"/>
            <a:ext cx="8279535" cy="1324800"/>
          </a:xfrm>
          <a:prstGeom prst="rect">
            <a:avLst/>
          </a:prstGeom>
        </p:spPr>
        <p:txBody>
          <a:bodyPr vert="horz" lIns="0" tIns="45720" rIns="91440" bIns="45720" rtlCol="0" anchor="t" anchorCtr="0">
            <a:sp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BE29277-1BBE-5FEF-E010-57E37B486CBA}"/>
              </a:ext>
            </a:extLst>
          </p:cNvPr>
          <p:cNvSpPr>
            <a:spLocks noGrp="1"/>
          </p:cNvSpPr>
          <p:nvPr>
            <p:ph type="body" idx="1"/>
          </p:nvPr>
        </p:nvSpPr>
        <p:spPr>
          <a:xfrm>
            <a:off x="720000" y="2447749"/>
            <a:ext cx="8279535" cy="3438000"/>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1" name="textruta 60">
            <a:extLst>
              <a:ext uri="{FF2B5EF4-FFF2-40B4-BE49-F238E27FC236}">
                <a16:creationId xmlns:a16="http://schemas.microsoft.com/office/drawing/2014/main" id="{2C807DC2-1D8C-2450-D48A-894C274E8605}"/>
              </a:ext>
            </a:extLst>
          </p:cNvPr>
          <p:cNvSpPr txBox="1"/>
          <p:nvPr userDrawn="1"/>
        </p:nvSpPr>
        <p:spPr>
          <a:xfrm>
            <a:off x="-3640149" y="5988556"/>
            <a:ext cx="3655008" cy="215444"/>
          </a:xfrm>
          <a:prstGeom prst="rect">
            <a:avLst/>
          </a:prstGeom>
          <a:noFill/>
        </p:spPr>
        <p:txBody>
          <a:bodyPr wrap="square" lIns="0" rtlCol="0">
            <a:spAutoFit/>
          </a:bodyPr>
          <a:lstStyle/>
          <a:p>
            <a:r>
              <a:rPr lang="sv-SE" sz="800" i="1" kern="1200" dirty="0" err="1">
                <a:solidFill>
                  <a:srgbClr val="000000"/>
                </a:solidFill>
                <a:effectLst/>
                <a:latin typeface="+mn-lt"/>
                <a:ea typeface="+mn-ea"/>
                <a:cs typeface="+mn-cs"/>
              </a:rPr>
              <a:t>ungforetagsamhet.se</a:t>
            </a:r>
            <a:endParaRPr lang="sv-SE" sz="800" dirty="0">
              <a:solidFill>
                <a:srgbClr val="000000"/>
              </a:solidFill>
            </a:endParaRPr>
          </a:p>
        </p:txBody>
      </p:sp>
      <p:pic>
        <p:nvPicPr>
          <p:cNvPr id="6" name="Bild 4">
            <a:extLst>
              <a:ext uri="{FF2B5EF4-FFF2-40B4-BE49-F238E27FC236}">
                <a16:creationId xmlns:a16="http://schemas.microsoft.com/office/drawing/2014/main" id="{CEB9D588-D3D7-497B-6A09-6005E41C5BA6}"/>
              </a:ext>
            </a:extLst>
          </p:cNvPr>
          <p:cNvPicPr>
            <a:picLocks noChangeAspect="1"/>
          </p:cNvPicPr>
          <p:nvPr userDrawn="1"/>
        </p:nvPicPr>
        <p:blipFill>
          <a:blip r:embed="rId20"/>
          <a:srcRect/>
          <a:stretch/>
        </p:blipFill>
        <p:spPr>
          <a:xfrm>
            <a:off x="10728000" y="720002"/>
            <a:ext cx="701870" cy="671164"/>
          </a:xfrm>
          <a:prstGeom prst="rect">
            <a:avLst/>
          </a:prstGeom>
        </p:spPr>
      </p:pic>
    </p:spTree>
    <p:extLst>
      <p:ext uri="{BB962C8B-B14F-4D97-AF65-F5344CB8AC3E}">
        <p14:creationId xmlns:p14="http://schemas.microsoft.com/office/powerpoint/2010/main" val="261876294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70"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914400" rtl="0" eaLnBrk="1" latinLnBrk="0" hangingPunct="1">
        <a:lnSpc>
          <a:spcPct val="90000"/>
        </a:lnSpc>
        <a:spcBef>
          <a:spcPct val="0"/>
        </a:spcBef>
        <a:buNone/>
        <a:defRPr sz="4400" b="1" i="1" kern="1200">
          <a:solidFill>
            <a:srgbClr val="0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1800" i="1"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000000"/>
        </a:buClr>
        <a:buFont typeface="Arial" panose="020B0604020202020204" pitchFamily="34" charset="0"/>
        <a:buChar char="•"/>
        <a:defRPr sz="1800"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000000"/>
        </a:buClr>
        <a:buFont typeface="Arial" panose="020B0604020202020204" pitchFamily="34" charset="0"/>
        <a:buChar char="•"/>
        <a:defRPr sz="18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000000"/>
        </a:buClr>
        <a:buFont typeface="Arial" panose="020B0604020202020204" pitchFamily="34" charset="0"/>
        <a:buChar char="•"/>
        <a:defRPr sz="1800" i="1"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000000"/>
        </a:buClr>
        <a:buFont typeface="Arial" panose="020B0604020202020204" pitchFamily="34" charset="0"/>
        <a:buChar char="•"/>
        <a:defRPr sz="1800" i="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FAA44F9-3D2A-DB12-3925-A94C82882DFE}"/>
              </a:ext>
            </a:extLst>
          </p:cNvPr>
          <p:cNvSpPr/>
          <p:nvPr userDrawn="1"/>
        </p:nvSpPr>
        <p:spPr>
          <a:xfrm>
            <a:off x="720000" y="718689"/>
            <a:ext cx="2160000" cy="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5FB9F92E-330C-0699-9491-A2AD669E5089}"/>
              </a:ext>
            </a:extLst>
          </p:cNvPr>
          <p:cNvSpPr>
            <a:spLocks noGrp="1"/>
          </p:cNvSpPr>
          <p:nvPr>
            <p:ph type="title"/>
          </p:nvPr>
        </p:nvSpPr>
        <p:spPr>
          <a:xfrm>
            <a:off x="720000" y="1079749"/>
            <a:ext cx="8279535" cy="1324800"/>
          </a:xfrm>
          <a:prstGeom prst="rect">
            <a:avLst/>
          </a:prstGeom>
        </p:spPr>
        <p:txBody>
          <a:bodyPr vert="horz" lIns="0" tIns="45720" rIns="91440" bIns="45720" rtlCol="0" anchor="t" anchorCtr="0">
            <a:sp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BE29277-1BBE-5FEF-E010-57E37B486CBA}"/>
              </a:ext>
            </a:extLst>
          </p:cNvPr>
          <p:cNvSpPr>
            <a:spLocks noGrp="1"/>
          </p:cNvSpPr>
          <p:nvPr>
            <p:ph type="body" idx="1"/>
          </p:nvPr>
        </p:nvSpPr>
        <p:spPr>
          <a:xfrm>
            <a:off x="720000" y="2447749"/>
            <a:ext cx="8279535" cy="3438000"/>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1" name="textruta 60">
            <a:extLst>
              <a:ext uri="{FF2B5EF4-FFF2-40B4-BE49-F238E27FC236}">
                <a16:creationId xmlns:a16="http://schemas.microsoft.com/office/drawing/2014/main" id="{2C807DC2-1D8C-2450-D48A-894C274E8605}"/>
              </a:ext>
            </a:extLst>
          </p:cNvPr>
          <p:cNvSpPr txBox="1"/>
          <p:nvPr userDrawn="1"/>
        </p:nvSpPr>
        <p:spPr>
          <a:xfrm>
            <a:off x="-4338042" y="5988556"/>
            <a:ext cx="3655008" cy="215444"/>
          </a:xfrm>
          <a:prstGeom prst="rect">
            <a:avLst/>
          </a:prstGeom>
          <a:noFill/>
        </p:spPr>
        <p:txBody>
          <a:bodyPr wrap="square" lIns="0" rtlCol="0">
            <a:spAutoFit/>
          </a:bodyPr>
          <a:lstStyle/>
          <a:p>
            <a:r>
              <a:rPr lang="sv-SE" sz="800" i="1" kern="1200" dirty="0" err="1">
                <a:solidFill>
                  <a:srgbClr val="FFFFFF"/>
                </a:solidFill>
                <a:effectLst/>
                <a:latin typeface="+mn-lt"/>
                <a:ea typeface="+mn-ea"/>
                <a:cs typeface="+mn-cs"/>
              </a:rPr>
              <a:t>ungforetagsamhet.se</a:t>
            </a:r>
            <a:endParaRPr lang="sv-SE" sz="800" dirty="0">
              <a:solidFill>
                <a:srgbClr val="FFFFFF"/>
              </a:solidFill>
            </a:endParaRPr>
          </a:p>
        </p:txBody>
      </p:sp>
      <p:pic>
        <p:nvPicPr>
          <p:cNvPr id="6" name="Bild 4">
            <a:extLst>
              <a:ext uri="{FF2B5EF4-FFF2-40B4-BE49-F238E27FC236}">
                <a16:creationId xmlns:a16="http://schemas.microsoft.com/office/drawing/2014/main" id="{EDDED0FC-AFFA-169C-C21C-E895B5EF5E92}"/>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0728000" y="720002"/>
            <a:ext cx="701871" cy="671164"/>
          </a:xfrm>
          <a:prstGeom prst="rect">
            <a:avLst/>
          </a:prstGeom>
        </p:spPr>
      </p:pic>
    </p:spTree>
    <p:extLst>
      <p:ext uri="{BB962C8B-B14F-4D97-AF65-F5344CB8AC3E}">
        <p14:creationId xmlns:p14="http://schemas.microsoft.com/office/powerpoint/2010/main" val="98956968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71"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txStyles>
    <p:titleStyle>
      <a:lvl1pPr algn="l" defTabSz="914400" rtl="0" eaLnBrk="1" latinLnBrk="0" hangingPunct="1">
        <a:lnSpc>
          <a:spcPct val="90000"/>
        </a:lnSpc>
        <a:spcBef>
          <a:spcPct val="0"/>
        </a:spcBef>
        <a:buNone/>
        <a:defRPr sz="4400" b="1" i="1" kern="1200">
          <a:solidFill>
            <a:srgbClr val="FFFFFF"/>
          </a:solidFill>
          <a:latin typeface="+mj-lt"/>
          <a:ea typeface="+mj-ea"/>
          <a:cs typeface="+mj-cs"/>
        </a:defRPr>
      </a:lvl1pPr>
    </p:titleStyle>
    <p:bodyStyle>
      <a:lvl1pPr marL="285750" indent="-285750" algn="l" defTabSz="914400" rtl="0" eaLnBrk="1" latinLnBrk="0" hangingPunct="1">
        <a:lnSpc>
          <a:spcPct val="90000"/>
        </a:lnSpc>
        <a:spcBef>
          <a:spcPts val="1000"/>
        </a:spcBef>
        <a:buClr>
          <a:srgbClr val="FFFFFF"/>
        </a:buClr>
        <a:buFont typeface="Arial" panose="020B0604020202020204" pitchFamily="34" charset="0"/>
        <a:buChar char="•"/>
        <a:defRPr lang="sv-SE" sz="1800" i="1" kern="1200" dirty="0">
          <a:solidFill>
            <a:srgbClr val="FFFFFF"/>
          </a:solidFill>
          <a:latin typeface="+mn-lt"/>
          <a:ea typeface="+mn-ea"/>
          <a:cs typeface="+mn-cs"/>
        </a:defRPr>
      </a:lvl1pPr>
      <a:lvl2pPr marL="742950" indent="-285750" algn="l" defTabSz="914400" rtl="0" eaLnBrk="1" latinLnBrk="0" hangingPunct="1">
        <a:lnSpc>
          <a:spcPct val="90000"/>
        </a:lnSpc>
        <a:spcBef>
          <a:spcPts val="500"/>
        </a:spcBef>
        <a:buClr>
          <a:srgbClr val="FFFFFF"/>
        </a:buClr>
        <a:buFont typeface="Arial" panose="020B0604020202020204" pitchFamily="34" charset="0"/>
        <a:buChar char="•"/>
        <a:defRPr lang="sv-SE" sz="1800" i="1" kern="1200" dirty="0">
          <a:solidFill>
            <a:srgbClr val="FFFFFF"/>
          </a:solidFill>
          <a:latin typeface="+mn-lt"/>
          <a:ea typeface="+mn-ea"/>
          <a:cs typeface="+mn-cs"/>
        </a:defRPr>
      </a:lvl2pPr>
      <a:lvl3pPr marL="1200150" indent="-285750" algn="l" defTabSz="914400" rtl="0" eaLnBrk="1" latinLnBrk="0" hangingPunct="1">
        <a:lnSpc>
          <a:spcPct val="90000"/>
        </a:lnSpc>
        <a:spcBef>
          <a:spcPts val="500"/>
        </a:spcBef>
        <a:buClr>
          <a:srgbClr val="FFFFFF"/>
        </a:buClr>
        <a:buFont typeface="Arial" panose="020B0604020202020204" pitchFamily="34" charset="0"/>
        <a:buChar char="•"/>
        <a:defRPr lang="sv-SE" sz="1800" i="1" kern="1200" dirty="0">
          <a:solidFill>
            <a:srgbClr val="FFFFFF"/>
          </a:solidFill>
          <a:latin typeface="+mn-lt"/>
          <a:ea typeface="+mn-ea"/>
          <a:cs typeface="+mn-cs"/>
        </a:defRPr>
      </a:lvl3pPr>
      <a:lvl4pPr marL="1657350" indent="-285750" algn="l" defTabSz="914400" rtl="0" eaLnBrk="1" latinLnBrk="0" hangingPunct="1">
        <a:lnSpc>
          <a:spcPct val="90000"/>
        </a:lnSpc>
        <a:spcBef>
          <a:spcPts val="500"/>
        </a:spcBef>
        <a:buClr>
          <a:srgbClr val="FFFFFF"/>
        </a:buClr>
        <a:buFont typeface="Arial" panose="020B0604020202020204" pitchFamily="34" charset="0"/>
        <a:buChar char="•"/>
        <a:defRPr lang="sv-SE" sz="1800" i="1" kern="1200" dirty="0">
          <a:solidFill>
            <a:srgbClr val="FFFFFF"/>
          </a:solidFill>
          <a:latin typeface="+mn-lt"/>
          <a:ea typeface="+mn-ea"/>
          <a:cs typeface="+mn-cs"/>
        </a:defRPr>
      </a:lvl4pPr>
      <a:lvl5pPr marL="2114550" indent="-285750" algn="l" defTabSz="914400" rtl="0" eaLnBrk="1" latinLnBrk="0" hangingPunct="1">
        <a:lnSpc>
          <a:spcPct val="90000"/>
        </a:lnSpc>
        <a:spcBef>
          <a:spcPts val="500"/>
        </a:spcBef>
        <a:buClr>
          <a:srgbClr val="FFFFFF"/>
        </a:buClr>
        <a:buFont typeface="Arial" panose="020B0604020202020204" pitchFamily="34" charset="0"/>
        <a:buChar char="•"/>
        <a:defRPr lang="sv-SE" sz="1800" i="1" kern="1200" dirty="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75D51A-205C-22B7-EA6B-3ED8BB899FCD}"/>
              </a:ext>
            </a:extLst>
          </p:cNvPr>
          <p:cNvSpPr>
            <a:spLocks noGrp="1"/>
          </p:cNvSpPr>
          <p:nvPr>
            <p:ph type="ctrTitle"/>
          </p:nvPr>
        </p:nvSpPr>
        <p:spPr>
          <a:xfrm>
            <a:off x="1343472" y="161079"/>
            <a:ext cx="9144000" cy="5298117"/>
          </a:xfrm>
        </p:spPr>
        <p:txBody>
          <a:bodyPr/>
          <a:lstStyle/>
          <a:p>
            <a:pPr algn="l">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Dagordning</a:t>
            </a:r>
            <a:br>
              <a:rPr lang="sv-SE" sz="1100" dirty="0">
                <a:effectLst/>
                <a:latin typeface="Calibri" panose="020F0502020204030204" pitchFamily="34" charset="0"/>
                <a:ea typeface="Calibri" panose="020F0502020204030204" pitchFamily="34" charset="0"/>
                <a:cs typeface="Times New Roman" panose="02020603050405020304" pitchFamily="18" charset="0"/>
              </a:rPr>
            </a:br>
            <a:br>
              <a:rPr lang="sv-SE" sz="11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Föreningsstämma Ung Företagsamhet Skaraborg, den 3 december 2024, kl. </a:t>
            </a:r>
            <a:r>
              <a:rPr lang="sv-SE" sz="1200">
                <a:effectLst/>
                <a:latin typeface="Calibri" panose="020F0502020204030204" pitchFamily="34" charset="0"/>
                <a:ea typeface="Calibri" panose="020F0502020204030204" pitchFamily="34" charset="0"/>
                <a:cs typeface="Times New Roman" panose="02020603050405020304" pitchFamily="18" charset="0"/>
              </a:rPr>
              <a:t>17:00-18:30</a:t>
            </a: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Mariestads Golfklubb,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Gummerstadsvägen</a:t>
            </a:r>
            <a:r>
              <a:rPr lang="sv-SE" sz="1200" dirty="0">
                <a:effectLst/>
                <a:latin typeface="Calibri" panose="020F0502020204030204" pitchFamily="34" charset="0"/>
                <a:ea typeface="Calibri" panose="020F0502020204030204" pitchFamily="34" charset="0"/>
                <a:cs typeface="Times New Roman" panose="02020603050405020304" pitchFamily="18" charset="0"/>
              </a:rPr>
              <a:t> 45.</a:t>
            </a:r>
            <a:br>
              <a:rPr lang="sv-SE" sz="1100" dirty="0">
                <a:effectLst/>
                <a:latin typeface="Calibri" panose="020F0502020204030204" pitchFamily="34" charset="0"/>
                <a:ea typeface="Calibri" panose="020F0502020204030204" pitchFamily="34" charset="0"/>
                <a:cs typeface="Times New Roman" panose="02020603050405020304" pitchFamily="18" charset="0"/>
              </a:rPr>
            </a:br>
            <a:br>
              <a:rPr lang="sv-SE" sz="110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	Mötets öppnas	</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§2	Val av mötesordförande</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§3	Anmälan av mötesordförandes val av protokollförare</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§4	Fråga om föreningsstämman blivit behörigen sammankallad</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§5	Val av två justeringspersoner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§6	Fastställande av röstlängd</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§7	Framläggande av Ung Företagsamhet Skaraborgs verksamhetsberättelse och årsredovisning för föregående 	räkenskapsår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§8	Framläggande av revisorns revisionsberättelse</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§9	Beslut om:	</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	a) Fastställande av resultat- och balansräkningar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	b) ansvarsfrihet för alla styrelseledamöterna för det gångna verksamhetsåret</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§10	Behandling av motioner och propositioner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§11 	Val av styrelsens ordförande</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§12 	Fastställande av antalet styrelseledamöter samt val av dessa</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§13 	Val av revisor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§14 	Val av valberedning, samt fastställande av instruktion till valberedningen;</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§15 	Bemyndigande till styrelsen att utse ombud till Ung Företagsamhet i Sveriges föreningsstämma</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§16 	Beslut om inval av hedersmedlemmar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§17	Framläggande av Ung Företagsamhet Skaraborg verksamhetsplan för innevarande räkenskapsår</a:t>
            </a:r>
            <a:br>
              <a:rPr lang="sv-SE" sz="1100" b="0" dirty="0">
                <a:effectLst/>
                <a:latin typeface="Calibri" panose="020F0502020204030204" pitchFamily="34" charset="0"/>
                <a:ea typeface="Calibri" panose="020F0502020204030204" pitchFamily="34" charset="0"/>
                <a:cs typeface="Times New Roman" panose="02020603050405020304" pitchFamily="18" charset="0"/>
              </a:rPr>
            </a:br>
            <a:r>
              <a:rPr lang="sv-SE" sz="1100" b="0" dirty="0">
                <a:effectLst/>
                <a:latin typeface="Calibri" panose="020F0502020204030204" pitchFamily="34" charset="0"/>
                <a:ea typeface="Calibri" panose="020F0502020204030204" pitchFamily="34" charset="0"/>
                <a:cs typeface="Times New Roman" panose="02020603050405020304" pitchFamily="18" charset="0"/>
              </a:rPr>
              <a:t>§18	Stämman avslutas</a:t>
            </a:r>
            <a:br>
              <a:rPr lang="sv-SE" sz="1100" dirty="0">
                <a:effectLst/>
                <a:latin typeface="Calibri" panose="020F0502020204030204" pitchFamily="34" charset="0"/>
                <a:ea typeface="Calibri" panose="020F0502020204030204" pitchFamily="34" charset="0"/>
                <a:cs typeface="Times New Roman" panose="02020603050405020304" pitchFamily="18" charset="0"/>
              </a:rPr>
            </a:br>
            <a:br>
              <a:rPr lang="sv-SE" sz="11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br>
              <a:rPr lang="sv-SE" sz="11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p>
        </p:txBody>
      </p:sp>
    </p:spTree>
    <p:extLst>
      <p:ext uri="{BB962C8B-B14F-4D97-AF65-F5344CB8AC3E}">
        <p14:creationId xmlns:p14="http://schemas.microsoft.com/office/powerpoint/2010/main" val="349657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75D51A-205C-22B7-EA6B-3ED8BB899FCD}"/>
              </a:ext>
            </a:extLst>
          </p:cNvPr>
          <p:cNvSpPr>
            <a:spLocks noGrp="1"/>
          </p:cNvSpPr>
          <p:nvPr>
            <p:ph type="ctrTitle"/>
          </p:nvPr>
        </p:nvSpPr>
        <p:spPr>
          <a:xfrm>
            <a:off x="1343472" y="573243"/>
            <a:ext cx="9144000" cy="4885953"/>
          </a:xfrm>
        </p:spPr>
        <p:txBody>
          <a:bodyPr/>
          <a:lstStyle/>
          <a:p>
            <a:pPr algn="l">
              <a:lnSpc>
                <a:spcPct val="107000"/>
              </a:lnSpc>
              <a:spcAft>
                <a:spcPts val="800"/>
              </a:spcAft>
            </a:pPr>
            <a:r>
              <a:rPr lang="sv-SE" sz="1600" b="1" dirty="0">
                <a:effectLst/>
                <a:latin typeface="Calibri" panose="020F0502020204030204" pitchFamily="34" charset="0"/>
                <a:ea typeface="Calibri" panose="020F0502020204030204" pitchFamily="34" charset="0"/>
                <a:cs typeface="Times New Roman" panose="02020603050405020304" pitchFamily="18" charset="0"/>
              </a:rPr>
              <a:t>Förslag till förändring av stadgar, Ung Företagsamhet Skaraborg</a:t>
            </a:r>
            <a:br>
              <a:rPr lang="sv-SE" sz="1400">
                <a:effectLst/>
                <a:latin typeface="Calibri" panose="020F0502020204030204" pitchFamily="34" charset="0"/>
                <a:ea typeface="Calibri" panose="020F0502020204030204" pitchFamily="34" charset="0"/>
                <a:cs typeface="Times New Roman" panose="02020603050405020304" pitchFamily="18" charset="0"/>
              </a:rPr>
            </a:br>
            <a:br>
              <a:rPr lang="sv-SE" sz="1400">
                <a:effectLst/>
                <a:latin typeface="Calibri" panose="020F0502020204030204" pitchFamily="34" charset="0"/>
                <a:ea typeface="Calibri" panose="020F0502020204030204" pitchFamily="34" charset="0"/>
                <a:cs typeface="Times New Roman" panose="02020603050405020304" pitchFamily="18" charset="0"/>
              </a:rPr>
            </a:br>
            <a:r>
              <a:rPr lang="sv-SE" sz="1400" b="1">
                <a:effectLst/>
                <a:latin typeface="Calibri" panose="020F0502020204030204" pitchFamily="34" charset="0"/>
                <a:ea typeface="Calibri" panose="020F0502020204030204" pitchFamily="34" charset="0"/>
                <a:cs typeface="Times New Roman" panose="02020603050405020304" pitchFamily="18" charset="0"/>
              </a:rPr>
              <a:t>Styrelsen </a:t>
            </a:r>
            <a:r>
              <a:rPr lang="sv-SE" sz="1400" b="1" dirty="0">
                <a:effectLst/>
                <a:latin typeface="Calibri" panose="020F0502020204030204" pitchFamily="34" charset="0"/>
                <a:ea typeface="Calibri" panose="020F0502020204030204" pitchFamily="34" charset="0"/>
                <a:cs typeface="Times New Roman" panose="02020603050405020304" pitchFamily="18" charset="0"/>
              </a:rPr>
              <a:t>för Ung Företagsamhet Skaraborg har vid styrelsemöte 17 oktober 2023 beslutat att till föreningsstämman 2023 föreslå nedanstående förändringar av två punkter i stadgarna.</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b="1" dirty="0">
                <a:effectLst/>
                <a:latin typeface="Calibri" panose="020F0502020204030204" pitchFamily="34" charset="0"/>
                <a:ea typeface="Calibri" panose="020F0502020204030204" pitchFamily="34" charset="0"/>
                <a:cs typeface="Times New Roman" panose="02020603050405020304" pitchFamily="18" charset="0"/>
              </a:rPr>
              <a:t>Förändringen förutsätter godkännande av styrelsen för Ung Företagsamhet Sverige samt därefter beslut med kvalificerad majoritet vid två på varandra följande föreningsstämmor i Ung Företagsamhet Skaraborg, varav minst en ordinarie föreningsstämma.</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b="1" dirty="0">
                <a:effectLst/>
                <a:latin typeface="Calibri" panose="020F0502020204030204" pitchFamily="34" charset="0"/>
                <a:ea typeface="Calibri" panose="020F0502020204030204" pitchFamily="34" charset="0"/>
                <a:cs typeface="Times New Roman" panose="02020603050405020304" pitchFamily="18" charset="0"/>
              </a:rPr>
              <a:t>Förslag på ny text i stadgarna framgår i röd skrift.</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b="1" dirty="0">
                <a:effectLst/>
                <a:latin typeface="Calibri" panose="020F0502020204030204" pitchFamily="34" charset="0"/>
                <a:ea typeface="Calibri" panose="020F0502020204030204" pitchFamily="34" charset="0"/>
                <a:cs typeface="Times New Roman" panose="02020603050405020304" pitchFamily="18" charset="0"/>
              </a:rPr>
              <a:t> </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b="1" dirty="0">
                <a:effectLst/>
                <a:latin typeface="Calibri" panose="020F0502020204030204" pitchFamily="34" charset="0"/>
                <a:ea typeface="Calibri" panose="020F0502020204030204" pitchFamily="34" charset="0"/>
                <a:cs typeface="Times New Roman" panose="02020603050405020304" pitchFamily="18" charset="0"/>
              </a:rPr>
              <a:t>§ 7.1</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dirty="0">
                <a:effectLst/>
                <a:latin typeface="Calibri" panose="020F0502020204030204" pitchFamily="34" charset="0"/>
                <a:ea typeface="Calibri" panose="020F0502020204030204" pitchFamily="34" charset="0"/>
                <a:cs typeface="Times New Roman" panose="02020603050405020304" pitchFamily="18" charset="0"/>
              </a:rPr>
              <a:t>Ordinarie föreningsstämma ska hållas tidigast 1 november och senast den 31 december varje år. Kallelse och handlingar (inklusive verksamhetsberättelse, årsredovisning och revisionsberättelse) till föreningsstämman ska utfärdas av styrelsen senast tre veckor före stämman per e-post eller brev till medlemmarna eller via Ung Företagsamhets hemsida. </a:t>
            </a:r>
            <a:r>
              <a:rPr lang="sv-SE"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Föreningsstämman hålls i någon av Skaraborgs 15 kommuner på plats som fastställs av styrelsen.</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b="1" dirty="0">
                <a:effectLst/>
                <a:latin typeface="Calibri" panose="020F0502020204030204" pitchFamily="34" charset="0"/>
                <a:ea typeface="Calibri" panose="020F0502020204030204" pitchFamily="34" charset="0"/>
                <a:cs typeface="Times New Roman" panose="02020603050405020304" pitchFamily="18" charset="0"/>
              </a:rPr>
              <a:t>§ 8.1</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dirty="0">
                <a:effectLst/>
                <a:latin typeface="Calibri" panose="020F0502020204030204" pitchFamily="34" charset="0"/>
                <a:ea typeface="Calibri" panose="020F0502020204030204" pitchFamily="34" charset="0"/>
                <a:cs typeface="Times New Roman" panose="02020603050405020304" pitchFamily="18" charset="0"/>
              </a:rPr>
              <a:t>Ung Företagsamhet Skaraborg styrelse har sitt säte i </a:t>
            </a:r>
            <a:r>
              <a:rPr lang="sv-SE"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Skövde </a:t>
            </a:r>
            <a:r>
              <a:rPr lang="sv-SE" sz="1400" b="1" strike="sngStrike" dirty="0">
                <a:effectLst/>
                <a:latin typeface="Calibri" panose="020F0502020204030204" pitchFamily="34" charset="0"/>
                <a:ea typeface="Calibri" panose="020F0502020204030204" pitchFamily="34" charset="0"/>
                <a:cs typeface="Times New Roman" panose="02020603050405020304" pitchFamily="18" charset="0"/>
              </a:rPr>
              <a:t>Skara</a:t>
            </a:r>
            <a:r>
              <a:rPr lang="sv-SE" sz="1400" dirty="0">
                <a:effectLst/>
                <a:latin typeface="Calibri" panose="020F0502020204030204" pitchFamily="34" charset="0"/>
                <a:ea typeface="Calibri" panose="020F0502020204030204" pitchFamily="34" charset="0"/>
                <a:cs typeface="Times New Roman" panose="02020603050405020304" pitchFamily="18" charset="0"/>
              </a:rPr>
              <a:t>. Styrelsen utses av föreningsstämman och består av styrelseordförande samt minst sex och högst tio övriga styrelseledamöter, varav minst två ska vara UF-alumner under 26 år. Styrelsens ordförande väljs på ett år. Övriga ledamöter väljs för en mandattid om två år.</a:t>
            </a:r>
            <a:br>
              <a:rPr lang="sv-SE" sz="11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br>
              <a:rPr lang="sv-SE" sz="11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p>
        </p:txBody>
      </p:sp>
    </p:spTree>
    <p:extLst>
      <p:ext uri="{BB962C8B-B14F-4D97-AF65-F5344CB8AC3E}">
        <p14:creationId xmlns:p14="http://schemas.microsoft.com/office/powerpoint/2010/main" val="2064161096"/>
      </p:ext>
    </p:extLst>
  </p:cSld>
  <p:clrMapOvr>
    <a:masterClrMapping/>
  </p:clrMapOvr>
</p:sld>
</file>

<file path=ppt/theme/theme1.xml><?xml version="1.0" encoding="utf-8"?>
<a:theme xmlns:a="http://schemas.openxmlformats.org/drawingml/2006/main" name="Office-tema">
  <a:themeElements>
    <a:clrScheme name="Egen 2">
      <a:dk1>
        <a:srgbClr val="FFC874"/>
      </a:dk1>
      <a:lt1>
        <a:srgbClr val="F09BD2"/>
      </a:lt1>
      <a:dk2>
        <a:srgbClr val="302050"/>
      </a:dk2>
      <a:lt2>
        <a:srgbClr val="353F38"/>
      </a:lt2>
      <a:accent1>
        <a:srgbClr val="FFC874"/>
      </a:accent1>
      <a:accent2>
        <a:srgbClr val="F09BD2"/>
      </a:accent2>
      <a:accent3>
        <a:srgbClr val="FFC874"/>
      </a:accent3>
      <a:accent4>
        <a:srgbClr val="F09BD2"/>
      </a:accent4>
      <a:accent5>
        <a:srgbClr val="FFC874"/>
      </a:accent5>
      <a:accent6>
        <a:srgbClr val="F09BD2"/>
      </a:accent6>
      <a:hlink>
        <a:srgbClr val="FFC874"/>
      </a:hlink>
      <a:folHlink>
        <a:srgbClr val="F09BD2"/>
      </a:folHlink>
    </a:clrScheme>
    <a:fontScheme name="Arial">
      <a:maj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UF_Power_Point_2023" id="{F22921EC-EA7A-4F9E-ABDB-6638A7E746CA}" vid="{E9ECEA68-D71A-4D7B-AFA5-E3CF1977E18B}"/>
    </a:ext>
  </a:extLst>
</a:theme>
</file>

<file path=ppt/theme/theme2.xml><?xml version="1.0" encoding="utf-8"?>
<a:theme xmlns:a="http://schemas.openxmlformats.org/drawingml/2006/main" name="3_Office-tema">
  <a:themeElements>
    <a:clrScheme name="Egen 2">
      <a:dk1>
        <a:srgbClr val="FFC874"/>
      </a:dk1>
      <a:lt1>
        <a:srgbClr val="F09BD2"/>
      </a:lt1>
      <a:dk2>
        <a:srgbClr val="302050"/>
      </a:dk2>
      <a:lt2>
        <a:srgbClr val="353F38"/>
      </a:lt2>
      <a:accent1>
        <a:srgbClr val="FFC874"/>
      </a:accent1>
      <a:accent2>
        <a:srgbClr val="F09BD2"/>
      </a:accent2>
      <a:accent3>
        <a:srgbClr val="FFC874"/>
      </a:accent3>
      <a:accent4>
        <a:srgbClr val="F09BD2"/>
      </a:accent4>
      <a:accent5>
        <a:srgbClr val="FFC874"/>
      </a:accent5>
      <a:accent6>
        <a:srgbClr val="F09BD2"/>
      </a:accent6>
      <a:hlink>
        <a:srgbClr val="FFC874"/>
      </a:hlink>
      <a:folHlink>
        <a:srgbClr val="F09BD2"/>
      </a:folHlink>
    </a:clrScheme>
    <a:fontScheme name="Arial">
      <a:maj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UF_Power_Point_2023" id="{F22921EC-EA7A-4F9E-ABDB-6638A7E746CA}" vid="{AEB1BB0B-91CE-4E8B-A533-92323D938524}"/>
    </a:ext>
  </a:extLst>
</a:theme>
</file>

<file path=ppt/theme/theme3.xml><?xml version="1.0" encoding="utf-8"?>
<a:theme xmlns:a="http://schemas.openxmlformats.org/drawingml/2006/main" name="1_Office-tema">
  <a:themeElements>
    <a:clrScheme name="Egen 2">
      <a:dk1>
        <a:srgbClr val="FFC874"/>
      </a:dk1>
      <a:lt1>
        <a:srgbClr val="F09BD2"/>
      </a:lt1>
      <a:dk2>
        <a:srgbClr val="302050"/>
      </a:dk2>
      <a:lt2>
        <a:srgbClr val="353F38"/>
      </a:lt2>
      <a:accent1>
        <a:srgbClr val="FFC874"/>
      </a:accent1>
      <a:accent2>
        <a:srgbClr val="F09BD2"/>
      </a:accent2>
      <a:accent3>
        <a:srgbClr val="FFC874"/>
      </a:accent3>
      <a:accent4>
        <a:srgbClr val="F09BD2"/>
      </a:accent4>
      <a:accent5>
        <a:srgbClr val="FFC874"/>
      </a:accent5>
      <a:accent6>
        <a:srgbClr val="F09BD2"/>
      </a:accent6>
      <a:hlink>
        <a:srgbClr val="FFC874"/>
      </a:hlink>
      <a:folHlink>
        <a:srgbClr val="F09BD2"/>
      </a:folHlink>
    </a:clrScheme>
    <a:fontScheme name="Arial">
      <a:maj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UF_Power_Point_2023" id="{F22921EC-EA7A-4F9E-ABDB-6638A7E746CA}" vid="{5F94D087-8719-4852-B23E-F54324B1633C}"/>
    </a:ext>
  </a:extLst>
</a:theme>
</file>

<file path=ppt/theme/theme4.xml><?xml version="1.0" encoding="utf-8"?>
<a:theme xmlns:a="http://schemas.openxmlformats.org/drawingml/2006/main" name="2_Office-tema">
  <a:themeElements>
    <a:clrScheme name="Egen 2">
      <a:dk1>
        <a:srgbClr val="FFC874"/>
      </a:dk1>
      <a:lt1>
        <a:srgbClr val="F09BD2"/>
      </a:lt1>
      <a:dk2>
        <a:srgbClr val="302050"/>
      </a:dk2>
      <a:lt2>
        <a:srgbClr val="353F38"/>
      </a:lt2>
      <a:accent1>
        <a:srgbClr val="FFC874"/>
      </a:accent1>
      <a:accent2>
        <a:srgbClr val="F09BD2"/>
      </a:accent2>
      <a:accent3>
        <a:srgbClr val="FFC874"/>
      </a:accent3>
      <a:accent4>
        <a:srgbClr val="F09BD2"/>
      </a:accent4>
      <a:accent5>
        <a:srgbClr val="FFC874"/>
      </a:accent5>
      <a:accent6>
        <a:srgbClr val="F09BD2"/>
      </a:accent6>
      <a:hlink>
        <a:srgbClr val="FFC874"/>
      </a:hlink>
      <a:folHlink>
        <a:srgbClr val="F09BD2"/>
      </a:folHlink>
    </a:clrScheme>
    <a:fontScheme name="Arial">
      <a:maj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UF_Power_Point_2023" id="{F22921EC-EA7A-4F9E-ABDB-6638A7E746CA}" vid="{ECF040EA-BB96-4FA0-A2B8-2A33C6B7938A}"/>
    </a:ext>
  </a:extLst>
</a:theme>
</file>

<file path=ppt/theme/theme5.xml><?xml version="1.0" encoding="utf-8"?>
<a:theme xmlns:a="http://schemas.openxmlformats.org/drawingml/2006/main" name="4_Office-tema">
  <a:themeElements>
    <a:clrScheme name="Egen 2">
      <a:dk1>
        <a:srgbClr val="FFC874"/>
      </a:dk1>
      <a:lt1>
        <a:srgbClr val="F09BD2"/>
      </a:lt1>
      <a:dk2>
        <a:srgbClr val="302050"/>
      </a:dk2>
      <a:lt2>
        <a:srgbClr val="353F38"/>
      </a:lt2>
      <a:accent1>
        <a:srgbClr val="FFC874"/>
      </a:accent1>
      <a:accent2>
        <a:srgbClr val="F09BD2"/>
      </a:accent2>
      <a:accent3>
        <a:srgbClr val="FFC874"/>
      </a:accent3>
      <a:accent4>
        <a:srgbClr val="F09BD2"/>
      </a:accent4>
      <a:accent5>
        <a:srgbClr val="FFC874"/>
      </a:accent5>
      <a:accent6>
        <a:srgbClr val="F09BD2"/>
      </a:accent6>
      <a:hlink>
        <a:srgbClr val="FFC874"/>
      </a:hlink>
      <a:folHlink>
        <a:srgbClr val="F09BD2"/>
      </a:folHlink>
    </a:clrScheme>
    <a:fontScheme name="Arial">
      <a:maj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UF_Power_Point_2023" id="{F22921EC-EA7A-4F9E-ABDB-6638A7E746CA}" vid="{941B7F56-57F8-4E72-93B8-09BC12F7391E}"/>
    </a:ext>
  </a:extLst>
</a:theme>
</file>

<file path=ppt/theme/theme6.xml><?xml version="1.0" encoding="utf-8"?>
<a:theme xmlns:a="http://schemas.openxmlformats.org/drawingml/2006/main" name="5_Office-tema">
  <a:themeElements>
    <a:clrScheme name="Egen 2">
      <a:dk1>
        <a:srgbClr val="FFC874"/>
      </a:dk1>
      <a:lt1>
        <a:srgbClr val="F09BD2"/>
      </a:lt1>
      <a:dk2>
        <a:srgbClr val="302050"/>
      </a:dk2>
      <a:lt2>
        <a:srgbClr val="353F38"/>
      </a:lt2>
      <a:accent1>
        <a:srgbClr val="FFC874"/>
      </a:accent1>
      <a:accent2>
        <a:srgbClr val="F09BD2"/>
      </a:accent2>
      <a:accent3>
        <a:srgbClr val="FFC874"/>
      </a:accent3>
      <a:accent4>
        <a:srgbClr val="F09BD2"/>
      </a:accent4>
      <a:accent5>
        <a:srgbClr val="FFC874"/>
      </a:accent5>
      <a:accent6>
        <a:srgbClr val="F09BD2"/>
      </a:accent6>
      <a:hlink>
        <a:srgbClr val="FFC874"/>
      </a:hlink>
      <a:folHlink>
        <a:srgbClr val="F09BD2"/>
      </a:folHlink>
    </a:clrScheme>
    <a:fontScheme name="Arial">
      <a:maj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UF_Power_Point_2023" id="{F22921EC-EA7A-4F9E-ABDB-6638A7E746CA}" vid="{01258864-9B46-46E5-950F-5D1686559C4D}"/>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2987</TotalTime>
  <Words>441</Words>
  <Application>Microsoft Office PowerPoint</Application>
  <PresentationFormat>Bredbild</PresentationFormat>
  <Paragraphs>2</Paragraphs>
  <Slides>2</Slides>
  <Notes>0</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2</vt:i4>
      </vt:variant>
    </vt:vector>
  </HeadingPairs>
  <TitlesOfParts>
    <vt:vector size="10" baseType="lpstr">
      <vt:lpstr>Arial</vt:lpstr>
      <vt:lpstr>Calibri</vt:lpstr>
      <vt:lpstr>Office-tema</vt:lpstr>
      <vt:lpstr>3_Office-tema</vt:lpstr>
      <vt:lpstr>1_Office-tema</vt:lpstr>
      <vt:lpstr>2_Office-tema</vt:lpstr>
      <vt:lpstr>4_Office-tema</vt:lpstr>
      <vt:lpstr>5_Office-tema</vt:lpstr>
      <vt:lpstr>Dagordning  Föreningsstämma Ung Företagsamhet Skaraborg, den 3 december 2024, kl. 17:00-18:30,  Mariestads Golfklubb, Gummerstadsvägen 45.  §1 Mötets öppnas  §2 Val av mötesordförande §3 Anmälan av mötesordförandes val av protokollförare §4 Fråga om föreningsstämman blivit behörigen sammankallad §5 Val av två justeringspersoner §6 Fastställande av röstlängd §7 Framläggande av Ung Företagsamhet Skaraborgs verksamhetsberättelse och årsredovisning för föregående  räkenskapsår §8 Framläggande av revisorns revisionsberättelse §9 Beslut om:   a) Fastställande av resultat- och balansräkningar  b) ansvarsfrihet för alla styrelseledamöterna för det gångna verksamhetsåret §10 Behandling av motioner och propositioner §11  Val av styrelsens ordförande §12  Fastställande av antalet styrelseledamöter samt val av dessa §13  Val av revisor §14  Val av valberedning, samt fastställande av instruktion till valberedningen; §15  Bemyndigande till styrelsen att utse ombud till Ung Företagsamhet i Sveriges föreningsstämma §16  Beslut om inval av hedersmedlemmar §17 Framläggande av Ung Företagsamhet Skaraborg verksamhetsplan för innevarande räkenskapsår §18 Stämman avslutas    </vt:lpstr>
      <vt:lpstr>Förslag till förändring av stadgar, Ung Företagsamhet Skaraborg  Styrelsen för Ung Företagsamhet Skaraborg har vid styrelsemöte 17 oktober 2023 beslutat att till föreningsstämman 2023 föreslå nedanstående förändringar av två punkter i stadgarna. Förändringen förutsätter godkännande av styrelsen för Ung Företagsamhet Sverige samt därefter beslut med kvalificerad majoritet vid två på varandra följande föreningsstämmor i Ung Företagsamhet Skaraborg, varav minst en ordinarie föreningsstämma. Förslag på ny text i stadgarna framgår i röd skrift.   § 7.1 Ordinarie föreningsstämma ska hållas tidigast 1 november och senast den 31 december varje år. Kallelse och handlingar (inklusive verksamhetsberättelse, årsredovisning och revisionsberättelse) till föreningsstämman ska utfärdas av styrelsen senast tre veckor före stämman per e-post eller brev till medlemmarna eller via Ung Företagsamhets hemsida. Föreningsstämman hålls i någon av Skaraborgs 15 kommuner på plats som fastställs av styrelsen.   § 8.1 Ung Företagsamhet Skaraborg styrelse har sitt säte i Skövde Skara. Styrelsen utses av föreningsstämman och består av styrelseordförande samt minst sex och högst tio övriga styrelseledamöter, varav minst två ska vara UF-alumner under 26 år. Styrelsens ordförande väljs på ett år. Övriga ledamöter väljs för en mandattid om två år.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Föreningsstämma Ung Företagsamhet Skaraborg verksamhetsåret 2022/2023</dc:title>
  <dc:creator>Eva Guggenheim</dc:creator>
  <cp:lastModifiedBy>Eva Guggenheim</cp:lastModifiedBy>
  <cp:revision>3</cp:revision>
  <cp:lastPrinted>2023-11-28T11:32:18Z</cp:lastPrinted>
  <dcterms:created xsi:type="dcterms:W3CDTF">2023-11-07T08:14:52Z</dcterms:created>
  <dcterms:modified xsi:type="dcterms:W3CDTF">2024-11-11T16:57:14Z</dcterms:modified>
</cp:coreProperties>
</file>