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  <p:sldId id="260" r:id="rId7"/>
    <p:sldId id="265" r:id="rId8"/>
    <p:sldId id="266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52E2D1-5A7C-43C7-9871-9D4F881D22A6}" v="19" dt="2020-11-02T20:13:15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6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nsson, Amanda" userId="e618bab3-61a4-493d-a445-eec633c1340a" providerId="ADAL" clId="{065B1CF2-E5B2-45D9-810B-40E47D60E962}"/>
    <pc:docChg chg="undo custSel addSld delSld modSld sldOrd">
      <pc:chgData name="Svensson, Amanda" userId="e618bab3-61a4-493d-a445-eec633c1340a" providerId="ADAL" clId="{065B1CF2-E5B2-45D9-810B-40E47D60E962}" dt="2020-11-02T20:13:53.035" v="166" actId="1076"/>
      <pc:docMkLst>
        <pc:docMk/>
      </pc:docMkLst>
      <pc:sldChg chg="del">
        <pc:chgData name="Svensson, Amanda" userId="e618bab3-61a4-493d-a445-eec633c1340a" providerId="ADAL" clId="{065B1CF2-E5B2-45D9-810B-40E47D60E962}" dt="2020-11-02T20:03:43.263" v="5" actId="2696"/>
        <pc:sldMkLst>
          <pc:docMk/>
          <pc:sldMk cId="1573473067" sldId="256"/>
        </pc:sldMkLst>
      </pc:sldChg>
      <pc:sldChg chg="del">
        <pc:chgData name="Svensson, Amanda" userId="e618bab3-61a4-493d-a445-eec633c1340a" providerId="ADAL" clId="{065B1CF2-E5B2-45D9-810B-40E47D60E962}" dt="2020-11-02T20:11:37.574" v="146" actId="2696"/>
        <pc:sldMkLst>
          <pc:docMk/>
          <pc:sldMk cId="1813463924" sldId="257"/>
        </pc:sldMkLst>
      </pc:sldChg>
      <pc:sldChg chg="del">
        <pc:chgData name="Svensson, Amanda" userId="e618bab3-61a4-493d-a445-eec633c1340a" providerId="ADAL" clId="{065B1CF2-E5B2-45D9-810B-40E47D60E962}" dt="2020-11-02T20:11:39.178" v="147" actId="2696"/>
        <pc:sldMkLst>
          <pc:docMk/>
          <pc:sldMk cId="3718217568" sldId="258"/>
        </pc:sldMkLst>
      </pc:sldChg>
      <pc:sldChg chg="del">
        <pc:chgData name="Svensson, Amanda" userId="e618bab3-61a4-493d-a445-eec633c1340a" providerId="ADAL" clId="{065B1CF2-E5B2-45D9-810B-40E47D60E962}" dt="2020-11-02T20:11:49.275" v="149" actId="2696"/>
        <pc:sldMkLst>
          <pc:docMk/>
          <pc:sldMk cId="3894374934" sldId="259"/>
        </pc:sldMkLst>
      </pc:sldChg>
      <pc:sldChg chg="addSp delSp modSp ord">
        <pc:chgData name="Svensson, Amanda" userId="e618bab3-61a4-493d-a445-eec633c1340a" providerId="ADAL" clId="{065B1CF2-E5B2-45D9-810B-40E47D60E962}" dt="2020-11-02T20:13:53.035" v="166" actId="1076"/>
        <pc:sldMkLst>
          <pc:docMk/>
          <pc:sldMk cId="3771600683" sldId="260"/>
        </pc:sldMkLst>
        <pc:spChg chg="add del mod">
          <ac:chgData name="Svensson, Amanda" userId="e618bab3-61a4-493d-a445-eec633c1340a" providerId="ADAL" clId="{065B1CF2-E5B2-45D9-810B-40E47D60E962}" dt="2020-11-02T20:05:08.378" v="39" actId="478"/>
          <ac:spMkLst>
            <pc:docMk/>
            <pc:sldMk cId="3771600683" sldId="260"/>
            <ac:spMk id="2" creationId="{78DEA713-CDCF-4BBD-9C26-A8EF0DE018C2}"/>
          </ac:spMkLst>
        </pc:spChg>
        <pc:spChg chg="add mod">
          <ac:chgData name="Svensson, Amanda" userId="e618bab3-61a4-493d-a445-eec633c1340a" providerId="ADAL" clId="{065B1CF2-E5B2-45D9-810B-40E47D60E962}" dt="2020-11-02T20:07:00.752" v="67" actId="14861"/>
          <ac:spMkLst>
            <pc:docMk/>
            <pc:sldMk cId="3771600683" sldId="260"/>
            <ac:spMk id="4" creationId="{1A6E3A1E-BFB6-49FB-BBE9-127C3DEE8984}"/>
          </ac:spMkLst>
        </pc:spChg>
        <pc:spChg chg="add mod">
          <ac:chgData name="Svensson, Amanda" userId="e618bab3-61a4-493d-a445-eec633c1340a" providerId="ADAL" clId="{065B1CF2-E5B2-45D9-810B-40E47D60E962}" dt="2020-11-02T20:13:53.035" v="166" actId="1076"/>
          <ac:spMkLst>
            <pc:docMk/>
            <pc:sldMk cId="3771600683" sldId="260"/>
            <ac:spMk id="6" creationId="{86189EEB-9ABD-45D2-B772-22E26A2CCCFF}"/>
          </ac:spMkLst>
        </pc:spChg>
        <pc:spChg chg="add mod">
          <ac:chgData name="Svensson, Amanda" userId="e618bab3-61a4-493d-a445-eec633c1340a" providerId="ADAL" clId="{065B1CF2-E5B2-45D9-810B-40E47D60E962}" dt="2020-11-02T20:13:53.035" v="166" actId="1076"/>
          <ac:spMkLst>
            <pc:docMk/>
            <pc:sldMk cId="3771600683" sldId="260"/>
            <ac:spMk id="7" creationId="{9473AE29-9E95-4FAF-8D64-CCFDFB858C98}"/>
          </ac:spMkLst>
        </pc:spChg>
        <pc:spChg chg="add mod">
          <ac:chgData name="Svensson, Amanda" userId="e618bab3-61a4-493d-a445-eec633c1340a" providerId="ADAL" clId="{065B1CF2-E5B2-45D9-810B-40E47D60E962}" dt="2020-11-02T20:13:53.035" v="166" actId="1076"/>
          <ac:spMkLst>
            <pc:docMk/>
            <pc:sldMk cId="3771600683" sldId="260"/>
            <ac:spMk id="8" creationId="{A207CD4D-BFDC-40EA-A85F-EB482F9EB1E9}"/>
          </ac:spMkLst>
        </pc:spChg>
        <pc:spChg chg="add mod">
          <ac:chgData name="Svensson, Amanda" userId="e618bab3-61a4-493d-a445-eec633c1340a" providerId="ADAL" clId="{065B1CF2-E5B2-45D9-810B-40E47D60E962}" dt="2020-11-02T20:13:53.035" v="166" actId="1076"/>
          <ac:spMkLst>
            <pc:docMk/>
            <pc:sldMk cId="3771600683" sldId="260"/>
            <ac:spMk id="9" creationId="{56A16018-66B1-4F83-94AF-46588D9FAC06}"/>
          </ac:spMkLst>
        </pc:spChg>
        <pc:picChg chg="del">
          <ac:chgData name="Svensson, Amanda" userId="e618bab3-61a4-493d-a445-eec633c1340a" providerId="ADAL" clId="{065B1CF2-E5B2-45D9-810B-40E47D60E962}" dt="2020-11-02T20:08:51.963" v="95" actId="478"/>
          <ac:picMkLst>
            <pc:docMk/>
            <pc:sldMk cId="3771600683" sldId="260"/>
            <ac:picMk id="5" creationId="{A9139B54-87C9-4083-8400-A308427B3EB5}"/>
          </ac:picMkLst>
        </pc:picChg>
        <pc:picChg chg="add ord">
          <ac:chgData name="Svensson, Amanda" userId="e618bab3-61a4-493d-a445-eec633c1340a" providerId="ADAL" clId="{065B1CF2-E5B2-45D9-810B-40E47D60E962}" dt="2020-11-02T20:08:55.066" v="97" actId="167"/>
          <ac:picMkLst>
            <pc:docMk/>
            <pc:sldMk cId="3771600683" sldId="260"/>
            <ac:picMk id="10" creationId="{FC4D44C9-7965-486E-B215-094C1105924C}"/>
          </ac:picMkLst>
        </pc:picChg>
        <pc:picChg chg="add">
          <ac:chgData name="Svensson, Amanda" userId="e618bab3-61a4-493d-a445-eec633c1340a" providerId="ADAL" clId="{065B1CF2-E5B2-45D9-810B-40E47D60E962}" dt="2020-11-02T20:12:57.868" v="156"/>
          <ac:picMkLst>
            <pc:docMk/>
            <pc:sldMk cId="3771600683" sldId="260"/>
            <ac:picMk id="11" creationId="{14CEDCAC-4648-4967-AFA1-190F101421FC}"/>
          </ac:picMkLst>
        </pc:picChg>
      </pc:sldChg>
      <pc:sldChg chg="addSp modSp">
        <pc:chgData name="Svensson, Amanda" userId="e618bab3-61a4-493d-a445-eec633c1340a" providerId="ADAL" clId="{065B1CF2-E5B2-45D9-810B-40E47D60E962}" dt="2020-11-02T20:13:15.033" v="158"/>
        <pc:sldMkLst>
          <pc:docMk/>
          <pc:sldMk cId="489332722" sldId="261"/>
        </pc:sldMkLst>
        <pc:spChg chg="mod">
          <ac:chgData name="Svensson, Amanda" userId="e618bab3-61a4-493d-a445-eec633c1340a" providerId="ADAL" clId="{065B1CF2-E5B2-45D9-810B-40E47D60E962}" dt="2020-11-02T20:07:14.245" v="69" actId="14861"/>
          <ac:spMkLst>
            <pc:docMk/>
            <pc:sldMk cId="489332722" sldId="261"/>
            <ac:spMk id="4" creationId="{6D262BEB-1B57-4853-8AB1-BBA367D30782}"/>
          </ac:spMkLst>
        </pc:spChg>
        <pc:spChg chg="mod">
          <ac:chgData name="Svensson, Amanda" userId="e618bab3-61a4-493d-a445-eec633c1340a" providerId="ADAL" clId="{065B1CF2-E5B2-45D9-810B-40E47D60E962}" dt="2020-11-02T20:07:08.343" v="68" actId="14861"/>
          <ac:spMkLst>
            <pc:docMk/>
            <pc:sldMk cId="489332722" sldId="261"/>
            <ac:spMk id="6" creationId="{BAB805C7-946C-4EE3-A192-06CAB5B58A79}"/>
          </ac:spMkLst>
        </pc:spChg>
        <pc:picChg chg="add">
          <ac:chgData name="Svensson, Amanda" userId="e618bab3-61a4-493d-a445-eec633c1340a" providerId="ADAL" clId="{065B1CF2-E5B2-45D9-810B-40E47D60E962}" dt="2020-11-02T20:13:15.033" v="158"/>
          <ac:picMkLst>
            <pc:docMk/>
            <pc:sldMk cId="489332722" sldId="261"/>
            <ac:picMk id="8" creationId="{9DD6B307-4FC1-479B-8D81-2195EBC4BF99}"/>
          </ac:picMkLst>
        </pc:picChg>
      </pc:sldChg>
      <pc:sldChg chg="addSp delSp modSp">
        <pc:chgData name="Svensson, Amanda" userId="e618bab3-61a4-493d-a445-eec633c1340a" providerId="ADAL" clId="{065B1CF2-E5B2-45D9-810B-40E47D60E962}" dt="2020-11-02T20:13:37.079" v="165" actId="1076"/>
        <pc:sldMkLst>
          <pc:docMk/>
          <pc:sldMk cId="3123552694" sldId="262"/>
        </pc:sldMkLst>
        <pc:spChg chg="mod">
          <ac:chgData name="Svensson, Amanda" userId="e618bab3-61a4-493d-a445-eec633c1340a" providerId="ADAL" clId="{065B1CF2-E5B2-45D9-810B-40E47D60E962}" dt="2020-11-02T20:06:44.296" v="65" actId="14861"/>
          <ac:spMkLst>
            <pc:docMk/>
            <pc:sldMk cId="3123552694" sldId="262"/>
            <ac:spMk id="4" creationId="{EA10EE6B-BFF6-4D74-9A85-A0186EBD970D}"/>
          </ac:spMkLst>
        </pc:spChg>
        <pc:spChg chg="mod">
          <ac:chgData name="Svensson, Amanda" userId="e618bab3-61a4-493d-a445-eec633c1340a" providerId="ADAL" clId="{065B1CF2-E5B2-45D9-810B-40E47D60E962}" dt="2020-11-02T20:06:49.677" v="66" actId="14861"/>
          <ac:spMkLst>
            <pc:docMk/>
            <pc:sldMk cId="3123552694" sldId="262"/>
            <ac:spMk id="7" creationId="{59AA861B-EB08-4ABA-85F8-142BF7B55F6D}"/>
          </ac:spMkLst>
        </pc:spChg>
        <pc:picChg chg="del">
          <ac:chgData name="Svensson, Amanda" userId="e618bab3-61a4-493d-a445-eec633c1340a" providerId="ADAL" clId="{065B1CF2-E5B2-45D9-810B-40E47D60E962}" dt="2020-11-02T20:07:47.885" v="70" actId="478"/>
          <ac:picMkLst>
            <pc:docMk/>
            <pc:sldMk cId="3123552694" sldId="262"/>
            <ac:picMk id="3" creationId="{7505B5C5-00F4-4E5C-892F-B3D16B8FD16C}"/>
          </ac:picMkLst>
        </pc:picChg>
        <pc:picChg chg="mod">
          <ac:chgData name="Svensson, Amanda" userId="e618bab3-61a4-493d-a445-eec633c1340a" providerId="ADAL" clId="{065B1CF2-E5B2-45D9-810B-40E47D60E962}" dt="2020-11-02T20:06:38.699" v="64" actId="14861"/>
          <ac:picMkLst>
            <pc:docMk/>
            <pc:sldMk cId="3123552694" sldId="262"/>
            <ac:picMk id="5" creationId="{A9139B54-87C9-4083-8400-A308427B3EB5}"/>
          </ac:picMkLst>
        </pc:picChg>
        <pc:picChg chg="add mod">
          <ac:chgData name="Svensson, Amanda" userId="e618bab3-61a4-493d-a445-eec633c1340a" providerId="ADAL" clId="{065B1CF2-E5B2-45D9-810B-40E47D60E962}" dt="2020-11-02T20:13:37.079" v="165" actId="1076"/>
          <ac:picMkLst>
            <pc:docMk/>
            <pc:sldMk cId="3123552694" sldId="262"/>
            <ac:picMk id="8" creationId="{3A7FFEDE-5A51-45F4-BD74-F3AE7C7E75A2}"/>
          </ac:picMkLst>
        </pc:picChg>
        <pc:picChg chg="add mod">
          <ac:chgData name="Svensson, Amanda" userId="e618bab3-61a4-493d-a445-eec633c1340a" providerId="ADAL" clId="{065B1CF2-E5B2-45D9-810B-40E47D60E962}" dt="2020-11-02T20:13:33.146" v="164" actId="1076"/>
          <ac:picMkLst>
            <pc:docMk/>
            <pc:sldMk cId="3123552694" sldId="262"/>
            <ac:picMk id="9" creationId="{C049889F-FCB3-4853-A242-F8B678B1E549}"/>
          </ac:picMkLst>
        </pc:picChg>
        <pc:picChg chg="add">
          <ac:chgData name="Svensson, Amanda" userId="e618bab3-61a4-493d-a445-eec633c1340a" providerId="ADAL" clId="{065B1CF2-E5B2-45D9-810B-40E47D60E962}" dt="2020-11-02T20:13:11.546" v="157"/>
          <ac:picMkLst>
            <pc:docMk/>
            <pc:sldMk cId="3123552694" sldId="262"/>
            <ac:picMk id="10" creationId="{D93DE42A-7475-4B7E-99B5-978A8DCF4320}"/>
          </ac:picMkLst>
        </pc:picChg>
      </pc:sldChg>
      <pc:sldChg chg="del">
        <pc:chgData name="Svensson, Amanda" userId="e618bab3-61a4-493d-a445-eec633c1340a" providerId="ADAL" clId="{065B1CF2-E5B2-45D9-810B-40E47D60E962}" dt="2020-11-02T20:11:36.541" v="145" actId="2696"/>
        <pc:sldMkLst>
          <pc:docMk/>
          <pc:sldMk cId="2645648859" sldId="263"/>
        </pc:sldMkLst>
      </pc:sldChg>
      <pc:sldChg chg="del">
        <pc:chgData name="Svensson, Amanda" userId="e618bab3-61a4-493d-a445-eec633c1340a" providerId="ADAL" clId="{065B1CF2-E5B2-45D9-810B-40E47D60E962}" dt="2020-11-02T20:11:40.181" v="148" actId="2696"/>
        <pc:sldMkLst>
          <pc:docMk/>
          <pc:sldMk cId="344550909" sldId="264"/>
        </pc:sldMkLst>
      </pc:sldChg>
      <pc:sldChg chg="addSp delSp modSp add">
        <pc:chgData name="Svensson, Amanda" userId="e618bab3-61a4-493d-a445-eec633c1340a" providerId="ADAL" clId="{065B1CF2-E5B2-45D9-810B-40E47D60E962}" dt="2020-11-02T20:12:56.278" v="155"/>
        <pc:sldMkLst>
          <pc:docMk/>
          <pc:sldMk cId="2411429416" sldId="265"/>
        </pc:sldMkLst>
        <pc:spChg chg="mod">
          <ac:chgData name="Svensson, Amanda" userId="e618bab3-61a4-493d-a445-eec633c1340a" providerId="ADAL" clId="{065B1CF2-E5B2-45D9-810B-40E47D60E962}" dt="2020-11-02T20:09:30.286" v="99" actId="1076"/>
          <ac:spMkLst>
            <pc:docMk/>
            <pc:sldMk cId="2411429416" sldId="265"/>
            <ac:spMk id="4" creationId="{1A6E3A1E-BFB6-49FB-BBE9-127C3DEE8984}"/>
          </ac:spMkLst>
        </pc:spChg>
        <pc:spChg chg="del">
          <ac:chgData name="Svensson, Amanda" userId="e618bab3-61a4-493d-a445-eec633c1340a" providerId="ADAL" clId="{065B1CF2-E5B2-45D9-810B-40E47D60E962}" dt="2020-11-02T20:08:11.087" v="86" actId="478"/>
          <ac:spMkLst>
            <pc:docMk/>
            <pc:sldMk cId="2411429416" sldId="265"/>
            <ac:spMk id="6" creationId="{86189EEB-9ABD-45D2-B772-22E26A2CCCFF}"/>
          </ac:spMkLst>
        </pc:spChg>
        <pc:spChg chg="del">
          <ac:chgData name="Svensson, Amanda" userId="e618bab3-61a4-493d-a445-eec633c1340a" providerId="ADAL" clId="{065B1CF2-E5B2-45D9-810B-40E47D60E962}" dt="2020-11-02T20:08:14.634" v="89" actId="478"/>
          <ac:spMkLst>
            <pc:docMk/>
            <pc:sldMk cId="2411429416" sldId="265"/>
            <ac:spMk id="7" creationId="{9473AE29-9E95-4FAF-8D64-CCFDFB858C98}"/>
          </ac:spMkLst>
        </pc:spChg>
        <pc:spChg chg="del">
          <ac:chgData name="Svensson, Amanda" userId="e618bab3-61a4-493d-a445-eec633c1340a" providerId="ADAL" clId="{065B1CF2-E5B2-45D9-810B-40E47D60E962}" dt="2020-11-02T20:08:13.148" v="88" actId="478"/>
          <ac:spMkLst>
            <pc:docMk/>
            <pc:sldMk cId="2411429416" sldId="265"/>
            <ac:spMk id="8" creationId="{A207CD4D-BFDC-40EA-A85F-EB482F9EB1E9}"/>
          </ac:spMkLst>
        </pc:spChg>
        <pc:spChg chg="del">
          <ac:chgData name="Svensson, Amanda" userId="e618bab3-61a4-493d-a445-eec633c1340a" providerId="ADAL" clId="{065B1CF2-E5B2-45D9-810B-40E47D60E962}" dt="2020-11-02T20:08:12.486" v="87" actId="478"/>
          <ac:spMkLst>
            <pc:docMk/>
            <pc:sldMk cId="2411429416" sldId="265"/>
            <ac:spMk id="9" creationId="{56A16018-66B1-4F83-94AF-46588D9FAC06}"/>
          </ac:spMkLst>
        </pc:spChg>
        <pc:spChg chg="add mod">
          <ac:chgData name="Svensson, Amanda" userId="e618bab3-61a4-493d-a445-eec633c1340a" providerId="ADAL" clId="{065B1CF2-E5B2-45D9-810B-40E47D60E962}" dt="2020-11-02T20:09:46.508" v="102" actId="1076"/>
          <ac:spMkLst>
            <pc:docMk/>
            <pc:sldMk cId="2411429416" sldId="265"/>
            <ac:spMk id="10" creationId="{D2853C01-6035-44D0-88F8-825A4D952451}"/>
          </ac:spMkLst>
        </pc:spChg>
        <pc:picChg chg="mod modCrop">
          <ac:chgData name="Svensson, Amanda" userId="e618bab3-61a4-493d-a445-eec633c1340a" providerId="ADAL" clId="{065B1CF2-E5B2-45D9-810B-40E47D60E962}" dt="2020-11-02T20:08:42.159" v="94" actId="732"/>
          <ac:picMkLst>
            <pc:docMk/>
            <pc:sldMk cId="2411429416" sldId="265"/>
            <ac:picMk id="5" creationId="{A9139B54-87C9-4083-8400-A308427B3EB5}"/>
          </ac:picMkLst>
        </pc:picChg>
        <pc:picChg chg="add">
          <ac:chgData name="Svensson, Amanda" userId="e618bab3-61a4-493d-a445-eec633c1340a" providerId="ADAL" clId="{065B1CF2-E5B2-45D9-810B-40E47D60E962}" dt="2020-11-02T20:12:56.278" v="155"/>
          <ac:picMkLst>
            <pc:docMk/>
            <pc:sldMk cId="2411429416" sldId="265"/>
            <ac:picMk id="11" creationId="{4B12F03A-7817-47BA-8D24-63F084142268}"/>
          </ac:picMkLst>
        </pc:picChg>
      </pc:sldChg>
      <pc:sldChg chg="addSp modSp add">
        <pc:chgData name="Svensson, Amanda" userId="e618bab3-61a4-493d-a445-eec633c1340a" providerId="ADAL" clId="{065B1CF2-E5B2-45D9-810B-40E47D60E962}" dt="2020-11-02T20:12:40.708" v="154" actId="29295"/>
        <pc:sldMkLst>
          <pc:docMk/>
          <pc:sldMk cId="607745665" sldId="266"/>
        </pc:sldMkLst>
        <pc:spChg chg="mod">
          <ac:chgData name="Svensson, Amanda" userId="e618bab3-61a4-493d-a445-eec633c1340a" providerId="ADAL" clId="{065B1CF2-E5B2-45D9-810B-40E47D60E962}" dt="2020-11-02T20:10:42.446" v="133" actId="1076"/>
          <ac:spMkLst>
            <pc:docMk/>
            <pc:sldMk cId="607745665" sldId="266"/>
            <ac:spMk id="4" creationId="{1A6E3A1E-BFB6-49FB-BBE9-127C3DEE8984}"/>
          </ac:spMkLst>
        </pc:spChg>
        <pc:spChg chg="mod">
          <ac:chgData name="Svensson, Amanda" userId="e618bab3-61a4-493d-a445-eec633c1340a" providerId="ADAL" clId="{065B1CF2-E5B2-45D9-810B-40E47D60E962}" dt="2020-11-02T20:11:23.175" v="144" actId="255"/>
          <ac:spMkLst>
            <pc:docMk/>
            <pc:sldMk cId="607745665" sldId="266"/>
            <ac:spMk id="10" creationId="{D2853C01-6035-44D0-88F8-825A4D952451}"/>
          </ac:spMkLst>
        </pc:spChg>
        <pc:picChg chg="add mod">
          <ac:chgData name="Svensson, Amanda" userId="e618bab3-61a4-493d-a445-eec633c1340a" providerId="ADAL" clId="{065B1CF2-E5B2-45D9-810B-40E47D60E962}" dt="2020-11-02T20:12:40.708" v="154" actId="29295"/>
          <ac:picMkLst>
            <pc:docMk/>
            <pc:sldMk cId="607745665" sldId="266"/>
            <ac:picMk id="6" creationId="{F4214F67-81FB-4D42-8E28-42661392E1E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5A4931-F897-4870-A4D1-F80CF6D28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1F0CBAB-1656-428C-B2DB-89C15A029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71910D-EDD8-4044-AD9C-E8893CD75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C95ACBD-6A94-4868-BED1-9529936ED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F72D5D-C2FD-4CB8-BC26-1DBC1B152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22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5429F-8AFF-42CD-B029-DB22018EF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1F0CE3-7B9C-4FD4-9335-ED4CD6812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C9632F-6017-467B-AE5D-9859765E1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09592E-98A3-426A-889B-15C7E9E5C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AE989F-2623-4CC9-AEC3-13062704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018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18A13B0-DD2D-4542-919B-DB0D291396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3107670-BF49-46F0-8E10-3FEAA3FA4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BC92C8-061E-433A-9A8C-3F59066C9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0A3A64-A3F0-4A76-9557-79465CC0C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89DCDC-80F7-4256-852D-FAFB5A1C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697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F45877-506D-4BEA-9F0A-DC980031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DAA9DF-3EFB-46BB-A399-86BE387DA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AD5F56-9BEB-420D-B581-10D39AF7D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8AD735-6C32-49D1-8CB0-10F91449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E2DF8F-0C52-4C5E-80B4-CF5CF5698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6716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553EE2-D46C-4BFD-B566-941347749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AA73816-E456-4C9C-AAE1-69659E2AE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32B4B5-1CBA-4161-9DE8-FB9A2A7B6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01DD55-EACB-45C2-995D-77D6B3E29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A168719-1B76-4D99-8B08-5E7BCF2B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00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AA7EA-0411-4816-955B-100AEC08F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6760C9-0CA0-42E7-8B7B-9BEB41F2B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EC25D2C-1B04-4EDD-BCC0-CFC2560B4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E76FC0-8506-421F-B102-0E417C62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EC5D923-FCBD-4A55-8F09-18BE9225A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D014CB-8368-47D5-BC03-1D8B16331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91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A30822-CB77-4591-8961-8E3A0ACC1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E456061-D4A7-440E-B742-BDDFFDD42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FB6443D-9089-4548-9E2D-0E863A5BE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E2B6E98-26F6-4149-8D37-09494E2ED1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DE7F10B-400F-4534-B528-3D91EB55D6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0A38E48-103C-426A-979B-89138D08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29C4142-A444-49C6-80DA-58C6D591F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D7C4DAE-D177-4C26-BD6A-18AFE6A9A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191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06034A-2E21-476C-A3E5-9F7A34750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E169654-A698-4B90-8B30-C0158F5F4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AC85D7E-071F-4DF7-BDF7-342835203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6439F5B-4786-4F08-929C-81EAFE98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584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054E861-B439-4AFF-B7C3-DE151ED20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92EACD5-4609-494A-8C7C-9AD7B5C91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B319B53-40D8-4CC5-9596-D0FC1D109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242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71352E-A5DF-40A8-9515-FF0522589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58EFD4-17CB-42F1-A798-3DADCBCD9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85EE730-6A2C-4B33-BF48-3BC338C97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067399B-BD47-44DE-A2C4-3DADE41F8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7D16DAE-4AE8-4A04-8E63-D91388448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3E3F13-F04B-4E86-BD26-D52019C9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039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BCD09F-D1D4-4022-A6DA-4066B4F39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029B474-7D5E-4AFF-92E6-F4ED81B06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015940-4A55-4090-A44D-C998D3958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B6E40DE-7C85-4A79-9A86-76FC7CC8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E7C1488-4985-4096-A748-B2BA3783F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AA4B849-37EA-4CBB-A26A-9282B4D4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92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94DFDB7-BEDB-4C86-920D-A0E3B5CDA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3B014EB-4C81-4FBF-A794-89D490547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159F0CC-7684-4069-A80A-1482BC7AB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4B9FF-4DC5-4261-BF88-CA284E6CFE48}" type="datetimeFigureOut">
              <a:rPr lang="sv-SE" smtClean="0"/>
              <a:t>2020-11-02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07A3C4-7402-4396-99A7-DB4F2DD0C7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E73151-7727-4185-B08B-CA8FF1C49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3F72-9F6A-4CC0-A504-8F3A577C9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432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A9139B54-87C9-4083-8400-A308427B3E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87" r="1" b="513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3" name="Bildobjekt 2" descr="En bild som visar ljus&#10;&#10;Automatiskt genererad beskrivning">
            <a:extLst>
              <a:ext uri="{FF2B5EF4-FFF2-40B4-BE49-F238E27FC236}">
                <a16:creationId xmlns:a16="http://schemas.microsoft.com/office/drawing/2014/main" id="{C8346820-FC8F-4662-A015-B6413BF53A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3862"/>
          <a:stretch/>
        </p:blipFill>
        <p:spPr>
          <a:xfrm>
            <a:off x="5063067" y="0"/>
            <a:ext cx="7128913" cy="6853457"/>
          </a:xfrm>
          <a:custGeom>
            <a:avLst/>
            <a:gdLst/>
            <a:ahLst/>
            <a:cxnLst/>
            <a:rect l="l" t="t" r="r" b="b"/>
            <a:pathLst>
              <a:path w="7128913" h="6853457">
                <a:moveTo>
                  <a:pt x="2343548" y="0"/>
                </a:moveTo>
                <a:lnTo>
                  <a:pt x="5168877" y="0"/>
                </a:lnTo>
                <a:lnTo>
                  <a:pt x="5218299" y="19487"/>
                </a:lnTo>
                <a:cubicBezTo>
                  <a:pt x="5976640" y="340238"/>
                  <a:pt x="6607722" y="902948"/>
                  <a:pt x="7014769" y="1610837"/>
                </a:cubicBezTo>
                <a:lnTo>
                  <a:pt x="7128913" y="1827198"/>
                </a:lnTo>
                <a:lnTo>
                  <a:pt x="7128913" y="5131581"/>
                </a:lnTo>
                <a:lnTo>
                  <a:pt x="7091067" y="5210750"/>
                </a:lnTo>
                <a:cubicBezTo>
                  <a:pt x="6744936" y="5876527"/>
                  <a:pt x="6205281" y="6425584"/>
                  <a:pt x="5546646" y="6783375"/>
                </a:cubicBezTo>
                <a:lnTo>
                  <a:pt x="5409811" y="6853457"/>
                </a:lnTo>
                <a:lnTo>
                  <a:pt x="2102613" y="6853457"/>
                </a:lnTo>
                <a:lnTo>
                  <a:pt x="1965779" y="6783375"/>
                </a:lnTo>
                <a:cubicBezTo>
                  <a:pt x="794873" y="6147301"/>
                  <a:pt x="0" y="4906735"/>
                  <a:pt x="0" y="3480517"/>
                </a:cubicBezTo>
                <a:cubicBezTo>
                  <a:pt x="0" y="1924643"/>
                  <a:pt x="945964" y="589711"/>
                  <a:pt x="2294125" y="19487"/>
                </a:cubicBezTo>
                <a:close/>
              </a:path>
            </a:pathLst>
          </a:custGeom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6D262BEB-1B57-4853-8AB1-BBA367D30782}"/>
              </a:ext>
            </a:extLst>
          </p:cNvPr>
          <p:cNvSpPr txBox="1">
            <a:spLocks/>
          </p:cNvSpPr>
          <p:nvPr/>
        </p:nvSpPr>
        <p:spPr>
          <a:xfrm>
            <a:off x="838200" y="3223813"/>
            <a:ext cx="10515600" cy="13255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NAMN PÅ IDÉ/</a:t>
            </a:r>
          </a:p>
          <a:p>
            <a:pPr algn="l"/>
            <a:r>
              <a:rPr lang="sv-SE" sz="4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INNOVATIONEN</a:t>
            </a:r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BAB805C7-946C-4EE3-A192-06CAB5B58A79}"/>
              </a:ext>
            </a:extLst>
          </p:cNvPr>
          <p:cNvSpPr txBox="1">
            <a:spLocks/>
          </p:cNvSpPr>
          <p:nvPr/>
        </p:nvSpPr>
        <p:spPr>
          <a:xfrm>
            <a:off x="838200" y="1280521"/>
            <a:ext cx="10515600" cy="1325563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7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LAG X</a:t>
            </a:r>
          </a:p>
        </p:txBody>
      </p:sp>
      <p:pic>
        <p:nvPicPr>
          <p:cNvPr id="8" name="Bildobjekt 7" descr="En bild som visar text&#10;&#10;Automatiskt genererad beskrivning">
            <a:extLst>
              <a:ext uri="{FF2B5EF4-FFF2-40B4-BE49-F238E27FC236}">
                <a16:creationId xmlns:a16="http://schemas.microsoft.com/office/drawing/2014/main" id="{9DD6B307-4FC1-479B-8D81-2195EBC4BF99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5657513"/>
            <a:ext cx="2453500" cy="70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33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A9139B54-87C9-4083-8400-A308427B3E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42"/>
          <a:stretch/>
        </p:blipFill>
        <p:spPr>
          <a:xfrm>
            <a:off x="-27215" y="0"/>
            <a:ext cx="12219215" cy="7010400"/>
          </a:xfrm>
          <a:prstGeom prst="rect">
            <a:avLst/>
          </a:prstGeom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EA10EE6B-BFF6-4D74-9A85-A0186EBD970D}"/>
              </a:ext>
            </a:extLst>
          </p:cNvPr>
          <p:cNvSpPr txBox="1">
            <a:spLocks/>
          </p:cNvSpPr>
          <p:nvPr/>
        </p:nvSpPr>
        <p:spPr>
          <a:xfrm>
            <a:off x="838200" y="2540"/>
            <a:ext cx="10515600" cy="13255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5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PRESENTERA IDÉN</a:t>
            </a:r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B84A89BF-21E4-48A2-8FE5-26B8AAA60DD0}"/>
              </a:ext>
            </a:extLst>
          </p:cNvPr>
          <p:cNvSpPr txBox="1">
            <a:spLocks/>
          </p:cNvSpPr>
          <p:nvPr/>
        </p:nvSpPr>
        <p:spPr>
          <a:xfrm>
            <a:off x="887185" y="14273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sv-SE" sz="5400" b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59AA861B-EB08-4ABA-85F8-142BF7B55F6D}"/>
              </a:ext>
            </a:extLst>
          </p:cNvPr>
          <p:cNvSpPr txBox="1">
            <a:spLocks/>
          </p:cNvSpPr>
          <p:nvPr/>
        </p:nvSpPr>
        <p:spPr>
          <a:xfrm>
            <a:off x="887185" y="1328103"/>
            <a:ext cx="5959929" cy="11639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sv-SE" sz="3600" b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  <a:p>
            <a:pPr algn="l"/>
            <a:r>
              <a:rPr lang="sv-SE" sz="36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SKRIV HÄR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A7FFEDE-5A51-45F4-BD74-F3AE7C7E75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73880"/>
            <a:ext cx="3811337" cy="2540891"/>
          </a:xfrm>
          <a:prstGeom prst="rect">
            <a:avLst/>
          </a:prstGeom>
        </p:spPr>
      </p:pic>
      <p:pic>
        <p:nvPicPr>
          <p:cNvPr id="9" name="Bildobjekt 8" descr="En bild som visar ljus&#10;&#10;Automatiskt genererad beskrivning">
            <a:extLst>
              <a:ext uri="{FF2B5EF4-FFF2-40B4-BE49-F238E27FC236}">
                <a16:creationId xmlns:a16="http://schemas.microsoft.com/office/drawing/2014/main" id="{C049889F-FCB3-4853-A242-F8B678B1E549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675" y="-255932"/>
            <a:ext cx="8993285" cy="8993285"/>
          </a:xfrm>
          <a:prstGeom prst="rect">
            <a:avLst/>
          </a:prstGeom>
        </p:spPr>
      </p:pic>
      <p:pic>
        <p:nvPicPr>
          <p:cNvPr id="10" name="Bildobjekt 9" descr="En bild som visar text&#10;&#10;Automatiskt genererad beskrivning">
            <a:extLst>
              <a:ext uri="{FF2B5EF4-FFF2-40B4-BE49-F238E27FC236}">
                <a16:creationId xmlns:a16="http://schemas.microsoft.com/office/drawing/2014/main" id="{D93DE42A-7475-4B7E-99B5-978A8DCF4320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5657513"/>
            <a:ext cx="2453500" cy="70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55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FC4D44C9-7965-486E-B215-094C110592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78"/>
          <a:stretch/>
        </p:blipFill>
        <p:spPr>
          <a:xfrm>
            <a:off x="0" y="1"/>
            <a:ext cx="12219215" cy="6934200"/>
          </a:xfrm>
          <a:prstGeom prst="rect">
            <a:avLst/>
          </a:prstGeom>
        </p:spPr>
      </p:pic>
      <p:pic>
        <p:nvPicPr>
          <p:cNvPr id="3" name="Bildobjekt 2" descr="En bild som visar ljus&#10;&#10;Automatiskt genererad beskrivning">
            <a:extLst>
              <a:ext uri="{FF2B5EF4-FFF2-40B4-BE49-F238E27FC236}">
                <a16:creationId xmlns:a16="http://schemas.microsoft.com/office/drawing/2014/main" id="{7505B5C5-00F4-4E5C-892F-B3D16B8FD16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675" y="-255932"/>
            <a:ext cx="8993285" cy="8993285"/>
          </a:xfrm>
          <a:prstGeom prst="rect">
            <a:avLst/>
          </a:prstGeom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1A6E3A1E-BFB6-49FB-BBE9-127C3DEE8984}"/>
              </a:ext>
            </a:extLst>
          </p:cNvPr>
          <p:cNvSpPr txBox="1">
            <a:spLocks/>
          </p:cNvSpPr>
          <p:nvPr/>
        </p:nvSpPr>
        <p:spPr>
          <a:xfrm>
            <a:off x="838200" y="2540"/>
            <a:ext cx="10515600" cy="13255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5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NYTTA</a:t>
            </a:r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86189EEB-9ABD-45D2-B772-22E26A2CCCFF}"/>
              </a:ext>
            </a:extLst>
          </p:cNvPr>
          <p:cNvSpPr txBox="1">
            <a:spLocks/>
          </p:cNvSpPr>
          <p:nvPr/>
        </p:nvSpPr>
        <p:spPr>
          <a:xfrm>
            <a:off x="838200" y="235633"/>
            <a:ext cx="10515600" cy="51028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5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1.</a:t>
            </a:r>
          </a:p>
          <a:p>
            <a:pPr algn="l"/>
            <a:endParaRPr lang="sv-SE" sz="5400" b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  <a:p>
            <a:pPr algn="l"/>
            <a:r>
              <a:rPr lang="sv-SE" sz="5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2.</a:t>
            </a:r>
          </a:p>
          <a:p>
            <a:pPr algn="l"/>
            <a:endParaRPr lang="sv-SE" sz="5400" b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  <a:p>
            <a:pPr algn="l"/>
            <a:r>
              <a:rPr lang="sv-SE" sz="5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3.</a:t>
            </a: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9473AE29-9E95-4FAF-8D64-CCFDFB858C98}"/>
              </a:ext>
            </a:extLst>
          </p:cNvPr>
          <p:cNvSpPr/>
          <p:nvPr/>
        </p:nvSpPr>
        <p:spPr>
          <a:xfrm>
            <a:off x="655566" y="1428999"/>
            <a:ext cx="1050769" cy="1050769"/>
          </a:xfrm>
          <a:prstGeom prst="ellipse">
            <a:avLst/>
          </a:prstGeom>
          <a:noFill/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A207CD4D-BFDC-40EA-A85F-EB482F9EB1E9}"/>
              </a:ext>
            </a:extLst>
          </p:cNvPr>
          <p:cNvSpPr/>
          <p:nvPr/>
        </p:nvSpPr>
        <p:spPr>
          <a:xfrm>
            <a:off x="644679" y="2891019"/>
            <a:ext cx="1050769" cy="1050769"/>
          </a:xfrm>
          <a:prstGeom prst="ellipse">
            <a:avLst/>
          </a:prstGeom>
          <a:noFill/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56A16018-66B1-4F83-94AF-46588D9FAC06}"/>
              </a:ext>
            </a:extLst>
          </p:cNvPr>
          <p:cNvSpPr/>
          <p:nvPr/>
        </p:nvSpPr>
        <p:spPr>
          <a:xfrm>
            <a:off x="644678" y="4371112"/>
            <a:ext cx="1050769" cy="1050769"/>
          </a:xfrm>
          <a:prstGeom prst="ellipse">
            <a:avLst/>
          </a:prstGeom>
          <a:noFill/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 descr="En bild som visar text&#10;&#10;Automatiskt genererad beskrivning">
            <a:extLst>
              <a:ext uri="{FF2B5EF4-FFF2-40B4-BE49-F238E27FC236}">
                <a16:creationId xmlns:a16="http://schemas.microsoft.com/office/drawing/2014/main" id="{14CEDCAC-4648-4967-AFA1-190F101421FC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5657513"/>
            <a:ext cx="2453500" cy="70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00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A9139B54-87C9-4083-8400-A308427B3E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78"/>
          <a:stretch/>
        </p:blipFill>
        <p:spPr>
          <a:xfrm>
            <a:off x="0" y="1"/>
            <a:ext cx="12219215" cy="6934200"/>
          </a:xfrm>
          <a:prstGeom prst="rect">
            <a:avLst/>
          </a:prstGeom>
        </p:spPr>
      </p:pic>
      <p:pic>
        <p:nvPicPr>
          <p:cNvPr id="3" name="Bildobjekt 2" descr="En bild som visar ljus&#10;&#10;Automatiskt genererad beskrivning">
            <a:extLst>
              <a:ext uri="{FF2B5EF4-FFF2-40B4-BE49-F238E27FC236}">
                <a16:creationId xmlns:a16="http://schemas.microsoft.com/office/drawing/2014/main" id="{7505B5C5-00F4-4E5C-892F-B3D16B8FD16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675" y="-255932"/>
            <a:ext cx="8993285" cy="8993285"/>
          </a:xfrm>
          <a:prstGeom prst="rect">
            <a:avLst/>
          </a:prstGeom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1A6E3A1E-BFB6-49FB-BBE9-127C3DEE8984}"/>
              </a:ext>
            </a:extLst>
          </p:cNvPr>
          <p:cNvSpPr txBox="1">
            <a:spLocks/>
          </p:cNvSpPr>
          <p:nvPr/>
        </p:nvSpPr>
        <p:spPr>
          <a:xfrm>
            <a:off x="851807" y="461509"/>
            <a:ext cx="10515600" cy="13255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5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MÅLGRUPP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2853C01-6035-44D0-88F8-825A4D952451}"/>
              </a:ext>
            </a:extLst>
          </p:cNvPr>
          <p:cNvSpPr txBox="1">
            <a:spLocks/>
          </p:cNvSpPr>
          <p:nvPr/>
        </p:nvSpPr>
        <p:spPr>
          <a:xfrm>
            <a:off x="949778" y="2614743"/>
            <a:ext cx="5959929" cy="11639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sv-SE" sz="3600" b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  <a:p>
            <a:pPr algn="l"/>
            <a:r>
              <a:rPr lang="sv-SE" sz="36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SKRIV HÄR</a:t>
            </a:r>
          </a:p>
        </p:txBody>
      </p:sp>
      <p:pic>
        <p:nvPicPr>
          <p:cNvPr id="11" name="Bildobjekt 10" descr="En bild som visar text&#10;&#10;Automatiskt genererad beskrivning">
            <a:extLst>
              <a:ext uri="{FF2B5EF4-FFF2-40B4-BE49-F238E27FC236}">
                <a16:creationId xmlns:a16="http://schemas.microsoft.com/office/drawing/2014/main" id="{4B12F03A-7817-47BA-8D24-63F08414226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5657513"/>
            <a:ext cx="2453500" cy="70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429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A9139B54-87C9-4083-8400-A308427B3E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78"/>
          <a:stretch/>
        </p:blipFill>
        <p:spPr>
          <a:xfrm>
            <a:off x="0" y="1"/>
            <a:ext cx="12219215" cy="6934200"/>
          </a:xfrm>
          <a:prstGeom prst="rect">
            <a:avLst/>
          </a:prstGeom>
        </p:spPr>
      </p:pic>
      <p:pic>
        <p:nvPicPr>
          <p:cNvPr id="3" name="Bildobjekt 2" descr="En bild som visar ljus&#10;&#10;Automatiskt genererad beskrivning">
            <a:extLst>
              <a:ext uri="{FF2B5EF4-FFF2-40B4-BE49-F238E27FC236}">
                <a16:creationId xmlns:a16="http://schemas.microsoft.com/office/drawing/2014/main" id="{7505B5C5-00F4-4E5C-892F-B3D16B8FD16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675" y="-255932"/>
            <a:ext cx="8993285" cy="8993285"/>
          </a:xfrm>
          <a:prstGeom prst="rect">
            <a:avLst/>
          </a:prstGeom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1A6E3A1E-BFB6-49FB-BBE9-127C3DEE8984}"/>
              </a:ext>
            </a:extLst>
          </p:cNvPr>
          <p:cNvSpPr txBox="1">
            <a:spLocks/>
          </p:cNvSpPr>
          <p:nvPr/>
        </p:nvSpPr>
        <p:spPr>
          <a:xfrm>
            <a:off x="449036" y="319995"/>
            <a:ext cx="10515600" cy="13255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UTVECKLINGSPOTENTIAL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2853C01-6035-44D0-88F8-825A4D952451}"/>
              </a:ext>
            </a:extLst>
          </p:cNvPr>
          <p:cNvSpPr txBox="1">
            <a:spLocks/>
          </p:cNvSpPr>
          <p:nvPr/>
        </p:nvSpPr>
        <p:spPr>
          <a:xfrm>
            <a:off x="949778" y="2614743"/>
            <a:ext cx="5959929" cy="9666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sv-SE" sz="3600" b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  <a:p>
            <a:pPr algn="l"/>
            <a:endParaRPr lang="sv-SE" sz="3600" b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  <a:p>
            <a:pPr algn="l"/>
            <a:r>
              <a:rPr lang="sv-SE" sz="65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SKRIV HÄR</a:t>
            </a:r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F4214F67-81FB-4D42-8E28-42661392E1E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5657513"/>
            <a:ext cx="2453500" cy="70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745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7B5AA776D42243A15A59161A118D08" ma:contentTypeVersion="12" ma:contentTypeDescription="Create a new document." ma:contentTypeScope="" ma:versionID="f0bb9463480444a954f9dbc3cb0d6be4">
  <xsd:schema xmlns:xsd="http://www.w3.org/2001/XMLSchema" xmlns:xs="http://www.w3.org/2001/XMLSchema" xmlns:p="http://schemas.microsoft.com/office/2006/metadata/properties" xmlns:ns2="174a596f-268a-449c-bce3-154f5e1026c0" xmlns:ns3="f829ea8f-1712-4c4e-aea1-2f386ee7c7c9" targetNamespace="http://schemas.microsoft.com/office/2006/metadata/properties" ma:root="true" ma:fieldsID="7e6ebbd7966212c5a596be8080819973" ns2:_="" ns3:_="">
    <xsd:import namespace="174a596f-268a-449c-bce3-154f5e1026c0"/>
    <xsd:import namespace="f829ea8f-1712-4c4e-aea1-2f386ee7c7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a596f-268a-449c-bce3-154f5e1026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29ea8f-1712-4c4e-aea1-2f386ee7c7c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6C1F8C-2962-410D-A2DD-3034C8956ED3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f829ea8f-1712-4c4e-aea1-2f386ee7c7c9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74a596f-268a-449c-bce3-154f5e1026c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0F7EF7A-FB97-4333-8266-9BDBCAAF2D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4a596f-268a-449c-bce3-154f5e1026c0"/>
    <ds:schemaRef ds:uri="f829ea8f-1712-4c4e-aea1-2f386ee7c7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8CBB50-6D7E-487D-9C60-B88FAB1DEF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24</Words>
  <Application>Microsoft Office PowerPoint</Application>
  <PresentationFormat>Bredbild</PresentationFormat>
  <Paragraphs>19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Svensson, Amanda</dc:creator>
  <cp:lastModifiedBy>Svensson, Amanda</cp:lastModifiedBy>
  <cp:revision>6</cp:revision>
  <dcterms:created xsi:type="dcterms:W3CDTF">2020-10-19T12:24:59Z</dcterms:created>
  <dcterms:modified xsi:type="dcterms:W3CDTF">2020-11-02T20:14:03Z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0x010100657B5AA776D42243A15A59161A118D08</vt:lpwstr>
  </property>
</Properties>
</file>