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jpeg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2" r:id="rId4"/>
    <p:sldMasterId id="2147483673" r:id="rId5"/>
    <p:sldMasterId id="2147483694" r:id="rId6"/>
    <p:sldMasterId id="2147483730" r:id="rId7"/>
    <p:sldMasterId id="2147483748" r:id="rId8"/>
  </p:sldMasterIdLst>
  <p:notesMasterIdLst>
    <p:notesMasterId r:id="rId25"/>
  </p:notesMasterIdLst>
  <p:handoutMasterIdLst>
    <p:handoutMasterId r:id="rId26"/>
  </p:handoutMasterIdLst>
  <p:sldIdLst>
    <p:sldId id="270" r:id="rId9"/>
    <p:sldId id="2878" r:id="rId10"/>
    <p:sldId id="284" r:id="rId11"/>
    <p:sldId id="2879" r:id="rId12"/>
    <p:sldId id="2880" r:id="rId13"/>
    <p:sldId id="269" r:id="rId14"/>
    <p:sldId id="2881" r:id="rId15"/>
    <p:sldId id="2894" r:id="rId16"/>
    <p:sldId id="256" r:id="rId17"/>
    <p:sldId id="2882" r:id="rId18"/>
    <p:sldId id="2890" r:id="rId19"/>
    <p:sldId id="2893" r:id="rId20"/>
    <p:sldId id="2883" r:id="rId21"/>
    <p:sldId id="2891" r:id="rId22"/>
    <p:sldId id="2888" r:id="rId23"/>
    <p:sldId id="2889" r:id="rId2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4242"/>
    <a:srgbClr val="5E5E5E"/>
    <a:srgbClr val="929292"/>
    <a:srgbClr val="D6D6D6"/>
    <a:srgbClr val="FFFFFF"/>
    <a:srgbClr val="000000"/>
    <a:srgbClr val="323F38"/>
    <a:srgbClr val="FF96D5"/>
    <a:srgbClr val="E183BE"/>
    <a:srgbClr val="312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03042A-BB6A-448B-BEB3-2082A6CDB4FD}" v="7" dt="2024-11-04T16:10:01.1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6327"/>
  </p:normalViewPr>
  <p:slideViewPr>
    <p:cSldViewPr showGuides="1">
      <p:cViewPr>
        <p:scale>
          <a:sx n="72" d="100"/>
          <a:sy n="72" d="100"/>
        </p:scale>
        <p:origin x="79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notesViewPr>
    <p:cSldViewPr showGuides="1">
      <p:cViewPr varScale="1">
        <p:scale>
          <a:sx n="97" d="100"/>
          <a:sy n="97" d="100"/>
        </p:scale>
        <p:origin x="24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ob Sandström" userId="c3d08ce7-b359-4864-9548-a5f7150fb9d6" providerId="ADAL" clId="{EE03042A-BB6A-448B-BEB3-2082A6CDB4FD}"/>
    <pc:docChg chg="undo custSel addSld delSld modSld">
      <pc:chgData name="Jakob Sandström" userId="c3d08ce7-b359-4864-9548-a5f7150fb9d6" providerId="ADAL" clId="{EE03042A-BB6A-448B-BEB3-2082A6CDB4FD}" dt="2024-11-04T16:13:34.616" v="607" actId="1076"/>
      <pc:docMkLst>
        <pc:docMk/>
      </pc:docMkLst>
      <pc:sldChg chg="add">
        <pc:chgData name="Jakob Sandström" userId="c3d08ce7-b359-4864-9548-a5f7150fb9d6" providerId="ADAL" clId="{EE03042A-BB6A-448B-BEB3-2082A6CDB4FD}" dt="2024-11-04T11:59:43.369" v="6"/>
        <pc:sldMkLst>
          <pc:docMk/>
          <pc:sldMk cId="0" sldId="256"/>
        </pc:sldMkLst>
      </pc:sldChg>
      <pc:sldChg chg="addSp modSp">
        <pc:chgData name="Jakob Sandström" userId="c3d08ce7-b359-4864-9548-a5f7150fb9d6" providerId="ADAL" clId="{EE03042A-BB6A-448B-BEB3-2082A6CDB4FD}" dt="2024-11-04T11:53:56.149" v="0"/>
        <pc:sldMkLst>
          <pc:docMk/>
          <pc:sldMk cId="4005202072" sldId="270"/>
        </pc:sldMkLst>
        <pc:graphicFrameChg chg="add mod">
          <ac:chgData name="Jakob Sandström" userId="c3d08ce7-b359-4864-9548-a5f7150fb9d6" providerId="ADAL" clId="{EE03042A-BB6A-448B-BEB3-2082A6CDB4FD}" dt="2024-11-04T11:53:56.149" v="0"/>
          <ac:graphicFrameMkLst>
            <pc:docMk/>
            <pc:sldMk cId="4005202072" sldId="270"/>
            <ac:graphicFrameMk id="4" creationId="{C0D50C04-D7BE-3FDA-5A6E-26BDB67E96C4}"/>
          </ac:graphicFrameMkLst>
        </pc:graphicFrameChg>
      </pc:sldChg>
      <pc:sldChg chg="modSp mod">
        <pc:chgData name="Jakob Sandström" userId="c3d08ce7-b359-4864-9548-a5f7150fb9d6" providerId="ADAL" clId="{EE03042A-BB6A-448B-BEB3-2082A6CDB4FD}" dt="2024-11-04T15:59:12.883" v="109" actId="207"/>
        <pc:sldMkLst>
          <pc:docMk/>
          <pc:sldMk cId="3883918235" sldId="284"/>
        </pc:sldMkLst>
        <pc:spChg chg="mod">
          <ac:chgData name="Jakob Sandström" userId="c3d08ce7-b359-4864-9548-a5f7150fb9d6" providerId="ADAL" clId="{EE03042A-BB6A-448B-BEB3-2082A6CDB4FD}" dt="2024-11-04T15:59:12.883" v="109" actId="207"/>
          <ac:spMkLst>
            <pc:docMk/>
            <pc:sldMk cId="3883918235" sldId="284"/>
            <ac:spMk id="3" creationId="{F8FE5B5E-E8A6-BC75-D572-60EE782222DE}"/>
          </ac:spMkLst>
        </pc:spChg>
      </pc:sldChg>
      <pc:sldChg chg="modSp mod">
        <pc:chgData name="Jakob Sandström" userId="c3d08ce7-b359-4864-9548-a5f7150fb9d6" providerId="ADAL" clId="{EE03042A-BB6A-448B-BEB3-2082A6CDB4FD}" dt="2024-11-04T16:08:55.965" v="596" actId="20577"/>
        <pc:sldMkLst>
          <pc:docMk/>
          <pc:sldMk cId="1792487762" sldId="2882"/>
        </pc:sldMkLst>
        <pc:spChg chg="mod">
          <ac:chgData name="Jakob Sandström" userId="c3d08ce7-b359-4864-9548-a5f7150fb9d6" providerId="ADAL" clId="{EE03042A-BB6A-448B-BEB3-2082A6CDB4FD}" dt="2024-11-04T16:08:55.965" v="596" actId="20577"/>
          <ac:spMkLst>
            <pc:docMk/>
            <pc:sldMk cId="1792487762" sldId="2882"/>
            <ac:spMk id="3" creationId="{966FA52A-D35B-DFB2-AF50-9B57DCEA36B9}"/>
          </ac:spMkLst>
        </pc:spChg>
      </pc:sldChg>
      <pc:sldChg chg="modSp mod">
        <pc:chgData name="Jakob Sandström" userId="c3d08ce7-b359-4864-9548-a5f7150fb9d6" providerId="ADAL" clId="{EE03042A-BB6A-448B-BEB3-2082A6CDB4FD}" dt="2024-11-04T16:07:31.625" v="334" actId="20577"/>
        <pc:sldMkLst>
          <pc:docMk/>
          <pc:sldMk cId="3171544857" sldId="2883"/>
        </pc:sldMkLst>
        <pc:spChg chg="mod">
          <ac:chgData name="Jakob Sandström" userId="c3d08ce7-b359-4864-9548-a5f7150fb9d6" providerId="ADAL" clId="{EE03042A-BB6A-448B-BEB3-2082A6CDB4FD}" dt="2024-11-04T16:07:31.625" v="334" actId="20577"/>
          <ac:spMkLst>
            <pc:docMk/>
            <pc:sldMk cId="3171544857" sldId="2883"/>
            <ac:spMk id="3" creationId="{966FA52A-D35B-DFB2-AF50-9B57DCEA36B9}"/>
          </ac:spMkLst>
        </pc:spChg>
      </pc:sldChg>
      <pc:sldChg chg="del">
        <pc:chgData name="Jakob Sandström" userId="c3d08ce7-b359-4864-9548-a5f7150fb9d6" providerId="ADAL" clId="{EE03042A-BB6A-448B-BEB3-2082A6CDB4FD}" dt="2024-11-04T16:09:35.806" v="597" actId="47"/>
        <pc:sldMkLst>
          <pc:docMk/>
          <pc:sldMk cId="1554197856" sldId="2892"/>
        </pc:sldMkLst>
      </pc:sldChg>
      <pc:sldChg chg="addSp delSp modSp mod">
        <pc:chgData name="Jakob Sandström" userId="c3d08ce7-b359-4864-9548-a5f7150fb9d6" providerId="ADAL" clId="{EE03042A-BB6A-448B-BEB3-2082A6CDB4FD}" dt="2024-11-04T16:13:34.616" v="607" actId="1076"/>
        <pc:sldMkLst>
          <pc:docMk/>
          <pc:sldMk cId="1857208022" sldId="2893"/>
        </pc:sldMkLst>
        <pc:spChg chg="del">
          <ac:chgData name="Jakob Sandström" userId="c3d08ce7-b359-4864-9548-a5f7150fb9d6" providerId="ADAL" clId="{EE03042A-BB6A-448B-BEB3-2082A6CDB4FD}" dt="2024-11-04T16:00:05.132" v="112" actId="931"/>
          <ac:spMkLst>
            <pc:docMk/>
            <pc:sldMk cId="1857208022" sldId="2893"/>
            <ac:spMk id="3" creationId="{1CAA4A7D-06F6-71D4-DD7D-DDEB5A3E942A}"/>
          </ac:spMkLst>
        </pc:spChg>
        <pc:spChg chg="add mod">
          <ac:chgData name="Jakob Sandström" userId="c3d08ce7-b359-4864-9548-a5f7150fb9d6" providerId="ADAL" clId="{EE03042A-BB6A-448B-BEB3-2082A6CDB4FD}" dt="2024-11-04T16:13:09.096" v="603" actId="478"/>
          <ac:spMkLst>
            <pc:docMk/>
            <pc:sldMk cId="1857208022" sldId="2893"/>
            <ac:spMk id="7" creationId="{EEA1E7E1-C308-26D0-744D-06FB0F265B21}"/>
          </ac:spMkLst>
        </pc:spChg>
        <pc:picChg chg="add del mod">
          <ac:chgData name="Jakob Sandström" userId="c3d08ce7-b359-4864-9548-a5f7150fb9d6" providerId="ADAL" clId="{EE03042A-BB6A-448B-BEB3-2082A6CDB4FD}" dt="2024-11-04T16:13:09.096" v="603" actId="478"/>
          <ac:picMkLst>
            <pc:docMk/>
            <pc:sldMk cId="1857208022" sldId="2893"/>
            <ac:picMk id="5" creationId="{B5753983-184E-83D4-4E57-82E78178CD93}"/>
          </ac:picMkLst>
        </pc:picChg>
        <pc:picChg chg="add mod">
          <ac:chgData name="Jakob Sandström" userId="c3d08ce7-b359-4864-9548-a5f7150fb9d6" providerId="ADAL" clId="{EE03042A-BB6A-448B-BEB3-2082A6CDB4FD}" dt="2024-11-04T16:13:34.616" v="607" actId="1076"/>
          <ac:picMkLst>
            <pc:docMk/>
            <pc:sldMk cId="1857208022" sldId="2893"/>
            <ac:picMk id="9" creationId="{8C6A7CD4-75B4-46EE-4A21-9D385880C25E}"/>
          </ac:picMkLst>
        </pc:picChg>
      </pc:sldChg>
      <pc:sldChg chg="addSp delSp modSp new del mod">
        <pc:chgData name="Jakob Sandström" userId="c3d08ce7-b359-4864-9548-a5f7150fb9d6" providerId="ADAL" clId="{EE03042A-BB6A-448B-BEB3-2082A6CDB4FD}" dt="2024-11-04T15:59:38.995" v="111" actId="47"/>
        <pc:sldMkLst>
          <pc:docMk/>
          <pc:sldMk cId="527528937" sldId="2894"/>
        </pc:sldMkLst>
        <pc:spChg chg="del">
          <ac:chgData name="Jakob Sandström" userId="c3d08ce7-b359-4864-9548-a5f7150fb9d6" providerId="ADAL" clId="{EE03042A-BB6A-448B-BEB3-2082A6CDB4FD}" dt="2024-11-04T11:54:29.956" v="3"/>
          <ac:spMkLst>
            <pc:docMk/>
            <pc:sldMk cId="527528937" sldId="2894"/>
            <ac:spMk id="3" creationId="{4DB64E0A-3C5F-ACDF-93BD-3FB27E0C54E1}"/>
          </ac:spMkLst>
        </pc:spChg>
        <pc:spChg chg="add mod">
          <ac:chgData name="Jakob Sandström" userId="c3d08ce7-b359-4864-9548-a5f7150fb9d6" providerId="ADAL" clId="{EE03042A-BB6A-448B-BEB3-2082A6CDB4FD}" dt="2024-11-04T11:54:49.898" v="5" actId="478"/>
          <ac:spMkLst>
            <pc:docMk/>
            <pc:sldMk cId="527528937" sldId="2894"/>
            <ac:spMk id="6" creationId="{AD7714EF-38C4-E563-9E49-DE034B10FB83}"/>
          </ac:spMkLst>
        </pc:spChg>
        <pc:graphicFrameChg chg="add del mod">
          <ac:chgData name="Jakob Sandström" userId="c3d08ce7-b359-4864-9548-a5f7150fb9d6" providerId="ADAL" clId="{EE03042A-BB6A-448B-BEB3-2082A6CDB4FD}" dt="2024-11-04T11:54:49.898" v="5" actId="478"/>
          <ac:graphicFrameMkLst>
            <pc:docMk/>
            <pc:sldMk cId="527528937" sldId="2894"/>
            <ac:graphicFrameMk id="4" creationId="{3A17E009-BBB7-B0C0-0AD7-70BEE148BED3}"/>
          </ac:graphicFrameMkLst>
        </pc:graphicFrameChg>
      </pc:sldChg>
      <pc:sldChg chg="addSp delSp modSp add mod">
        <pc:chgData name="Jakob Sandström" userId="c3d08ce7-b359-4864-9548-a5f7150fb9d6" providerId="ADAL" clId="{EE03042A-BB6A-448B-BEB3-2082A6CDB4FD}" dt="2024-11-04T16:12:43.045" v="602" actId="1076"/>
        <pc:sldMkLst>
          <pc:docMk/>
          <pc:sldMk cId="587773686" sldId="2894"/>
        </pc:sldMkLst>
        <pc:spChg chg="add mod">
          <ac:chgData name="Jakob Sandström" userId="c3d08ce7-b359-4864-9548-a5f7150fb9d6" providerId="ADAL" clId="{EE03042A-BB6A-448B-BEB3-2082A6CDB4FD}" dt="2024-11-04T16:10:22.780" v="599" actId="478"/>
          <ac:spMkLst>
            <pc:docMk/>
            <pc:sldMk cId="587773686" sldId="2894"/>
            <ac:spMk id="4" creationId="{21019176-D7AB-879D-830B-D4B9EBDDAF2B}"/>
          </ac:spMkLst>
        </pc:spChg>
        <pc:picChg chg="del">
          <ac:chgData name="Jakob Sandström" userId="c3d08ce7-b359-4864-9548-a5f7150fb9d6" providerId="ADAL" clId="{EE03042A-BB6A-448B-BEB3-2082A6CDB4FD}" dt="2024-11-04T16:10:22.780" v="599" actId="478"/>
          <ac:picMkLst>
            <pc:docMk/>
            <pc:sldMk cId="587773686" sldId="2894"/>
            <ac:picMk id="5" creationId="{B5753983-184E-83D4-4E57-82E78178CD93}"/>
          </ac:picMkLst>
        </pc:picChg>
        <pc:picChg chg="add mod">
          <ac:chgData name="Jakob Sandström" userId="c3d08ce7-b359-4864-9548-a5f7150fb9d6" providerId="ADAL" clId="{EE03042A-BB6A-448B-BEB3-2082A6CDB4FD}" dt="2024-11-04T16:12:43.045" v="602" actId="1076"/>
          <ac:picMkLst>
            <pc:docMk/>
            <pc:sldMk cId="587773686" sldId="2894"/>
            <ac:picMk id="7" creationId="{C2328914-F59D-3C53-9E50-64C52C4154D8}"/>
          </ac:picMkLst>
        </pc:picChg>
      </pc:sldChg>
      <pc:sldChg chg="new del">
        <pc:chgData name="Jakob Sandström" userId="c3d08ce7-b359-4864-9548-a5f7150fb9d6" providerId="ADAL" clId="{EE03042A-BB6A-448B-BEB3-2082A6CDB4FD}" dt="2024-11-04T15:59:34.987" v="110" actId="47"/>
        <pc:sldMkLst>
          <pc:docMk/>
          <pc:sldMk cId="1035468078" sldId="289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C23374AE-761A-5CCE-96BC-544EB9E1A9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19E7EED-10CC-AE02-E189-49F8505E87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51AF6-386E-1F45-A0FC-E568788D1B6A}" type="datetimeFigureOut">
              <a:rPr lang="sv-SE" smtClean="0"/>
              <a:t>2024-11-04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7D73DAD-EB7E-419D-E77F-136B9F7F65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EAA2641-EBFB-AE85-C922-3091E92752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C1D4C-07D6-D34C-A2FB-4E2148AFAC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5196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122D6-DE08-C641-8124-73B90460A1F9}" type="datetimeFigureOut">
              <a:rPr lang="sv-SE" smtClean="0"/>
              <a:t>2024-11-04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8D24-F3E4-5A46-B58F-DDA7ABEE16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0824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Dags att starta upp i klassrummet!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06B7D-7798-447B-B288-B36BAB040B7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501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Dags att starta upp i klassrummet!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06B7D-7798-447B-B288-B36BAB040B7D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050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örsätts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42FD1-0BCF-FC39-3622-FF21906A5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4790"/>
            <a:ext cx="9144000" cy="1865126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04C70296-6207-C84B-4A54-2BD2CB219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9791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4" name="Bild 4">
            <a:extLst>
              <a:ext uri="{FF2B5EF4-FFF2-40B4-BE49-F238E27FC236}">
                <a16:creationId xmlns:a16="http://schemas.microsoft.com/office/drawing/2014/main" id="{1F8BD248-FC22-2535-5932-4273043BE7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28000" y="720002"/>
            <a:ext cx="701870" cy="6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07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vänst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3CA56A5-10F8-93EE-6CA6-1246216715E1}"/>
              </a:ext>
            </a:extLst>
          </p:cNvPr>
          <p:cNvSpPr/>
          <p:nvPr userDrawn="1"/>
        </p:nvSpPr>
        <p:spPr>
          <a:xfrm>
            <a:off x="6469200" y="720000"/>
            <a:ext cx="2160000" cy="72000"/>
          </a:xfrm>
          <a:prstGeom prst="rect">
            <a:avLst/>
          </a:prstGeom>
          <a:solidFill>
            <a:srgbClr val="323F3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9250" y="354013"/>
            <a:ext cx="5394325" cy="6149976"/>
          </a:xfrm>
          <a:pattFill prst="wdUpDiag">
            <a:fgClr>
              <a:srgbClr val="E7B45E"/>
            </a:fgClr>
            <a:bgClr>
              <a:srgbClr val="FFC666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45">
            <a:extLst>
              <a:ext uri="{FF2B5EF4-FFF2-40B4-BE49-F238E27FC236}">
                <a16:creationId xmlns:a16="http://schemas.microsoft.com/office/drawing/2014/main" id="{48E1D739-DD23-D6A7-668B-9FEDC440D0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87895" y="4680000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E69D9F35-F6EB-394B-2CD1-0577E513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200" y="1080000"/>
            <a:ext cx="4314558" cy="1920526"/>
          </a:xfrm>
        </p:spPr>
        <p:txBody>
          <a:bodyPr wrap="square" anchor="t" anchorCtr="0">
            <a:spAutoFit/>
          </a:bodyPr>
          <a:lstStyle>
            <a:lvl1pPr algn="l"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F9CE7F8-D38B-D3F0-332D-8E75B301F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200" y="2448000"/>
            <a:ext cx="5022000" cy="3047646"/>
          </a:xfrm>
        </p:spPr>
        <p:txBody>
          <a:bodyPr wrap="square" lIns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D457AE0-68FF-232D-3859-770B7D8AA1D7}"/>
              </a:ext>
            </a:extLst>
          </p:cNvPr>
          <p:cNvSpPr txBox="1"/>
          <p:nvPr userDrawn="1"/>
        </p:nvSpPr>
        <p:spPr>
          <a:xfrm>
            <a:off x="14816238" y="57338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323F38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323F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90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vänst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12661F3-5365-8327-69A9-8CA66982D040}"/>
              </a:ext>
            </a:extLst>
          </p:cNvPr>
          <p:cNvSpPr/>
          <p:nvPr userDrawn="1"/>
        </p:nvSpPr>
        <p:spPr>
          <a:xfrm>
            <a:off x="6469200" y="718689"/>
            <a:ext cx="21600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9250" y="354013"/>
            <a:ext cx="5394325" cy="6149976"/>
          </a:xfrm>
          <a:pattFill prst="wdUpDiag">
            <a:fgClr>
              <a:srgbClr val="424242"/>
            </a:fgClr>
            <a:bgClr>
              <a:srgbClr val="000000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45">
            <a:extLst>
              <a:ext uri="{FF2B5EF4-FFF2-40B4-BE49-F238E27FC236}">
                <a16:creationId xmlns:a16="http://schemas.microsoft.com/office/drawing/2014/main" id="{48E1D739-DD23-D6A7-668B-9FEDC440D0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87895" y="4680000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E69D9F35-F6EB-394B-2CD1-0577E513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200" y="1080000"/>
            <a:ext cx="4314558" cy="1920526"/>
          </a:xfrm>
        </p:spPr>
        <p:txBody>
          <a:bodyPr wrap="square" anchor="t" anchorCtr="0">
            <a:spAutoFit/>
          </a:bodyPr>
          <a:lstStyle>
            <a:lvl1pPr algn="l"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F9CE7F8-D38B-D3F0-332D-8E75B301F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200" y="2448000"/>
            <a:ext cx="5022000" cy="3047646"/>
          </a:xfrm>
        </p:spPr>
        <p:txBody>
          <a:bodyPr wrap="square" lIns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D457AE0-68FF-232D-3859-770B7D8AA1D7}"/>
              </a:ext>
            </a:extLst>
          </p:cNvPr>
          <p:cNvSpPr txBox="1"/>
          <p:nvPr userDrawn="1"/>
        </p:nvSpPr>
        <p:spPr>
          <a:xfrm>
            <a:off x="13908930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64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9250" y="354013"/>
            <a:ext cx="5394325" cy="6149976"/>
          </a:xfrm>
          <a:pattFill prst="wdUpDiag">
            <a:fgClr>
              <a:srgbClr val="424242"/>
            </a:fgClr>
            <a:bgClr>
              <a:srgbClr val="000000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E759D4D1-C9C2-112E-091B-AA7C06C20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200" y="1080000"/>
            <a:ext cx="4314558" cy="1920526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849A151D-4279-4332-C5D9-7861C01AE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200" y="2448000"/>
            <a:ext cx="5022000" cy="3047646"/>
          </a:xfrm>
        </p:spPr>
        <p:txBody>
          <a:bodyPr l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BCEB2D5F-8918-637B-5DF4-F9F7B5461728}"/>
              </a:ext>
            </a:extLst>
          </p:cNvPr>
          <p:cNvSpPr txBox="1"/>
          <p:nvPr userDrawn="1"/>
        </p:nvSpPr>
        <p:spPr>
          <a:xfrm>
            <a:off x="13858524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FFFFFF"/>
              </a:solidFill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C7B2712-7643-9314-427A-2FC5F7FAF593}"/>
              </a:ext>
            </a:extLst>
          </p:cNvPr>
          <p:cNvSpPr/>
          <p:nvPr userDrawn="1"/>
        </p:nvSpPr>
        <p:spPr>
          <a:xfrm>
            <a:off x="6469200" y="718689"/>
            <a:ext cx="21600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447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stor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9">
            <a:extLst>
              <a:ext uri="{FF2B5EF4-FFF2-40B4-BE49-F238E27FC236}">
                <a16:creationId xmlns:a16="http://schemas.microsoft.com/office/drawing/2014/main" id="{4AD23A37-728E-7FD1-83C6-075E58E23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5" y="2579"/>
            <a:ext cx="5743575" cy="6858000"/>
          </a:xfrm>
          <a:pattFill prst="wdUpDiag">
            <a:fgClr>
              <a:srgbClr val="424242"/>
            </a:fgClr>
            <a:bgClr>
              <a:srgbClr val="000000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CE00A20-2584-9FDA-C9FE-BF84337B6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257A344A-5FDB-19C6-919F-C451A2BF5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bild 50">
            <a:extLst>
              <a:ext uri="{FF2B5EF4-FFF2-40B4-BE49-F238E27FC236}">
                <a16:creationId xmlns:a16="http://schemas.microsoft.com/office/drawing/2014/main" id="{69E21A53-F679-3184-E505-54ACCD9E4A2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4103236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storbild till hög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9">
            <a:extLst>
              <a:ext uri="{FF2B5EF4-FFF2-40B4-BE49-F238E27FC236}">
                <a16:creationId xmlns:a16="http://schemas.microsoft.com/office/drawing/2014/main" id="{4AD23A37-728E-7FD1-83C6-075E58E23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5" y="0"/>
            <a:ext cx="5743575" cy="6858000"/>
          </a:xfrm>
          <a:pattFill prst="wdUpDiag">
            <a:fgClr>
              <a:srgbClr val="424242"/>
            </a:fgClr>
            <a:bgClr>
              <a:srgbClr val="000000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bild 45">
            <a:extLst>
              <a:ext uri="{FF2B5EF4-FFF2-40B4-BE49-F238E27FC236}">
                <a16:creationId xmlns:a16="http://schemas.microsoft.com/office/drawing/2014/main" id="{A812E28B-D25C-21F1-4ED6-DF7521676B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4739556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1BF3B15-F689-066A-28FF-DA562A16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EE766F01-B90C-E7AB-2909-99552EAD7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Platshållare för bild 50">
            <a:extLst>
              <a:ext uri="{FF2B5EF4-FFF2-40B4-BE49-F238E27FC236}">
                <a16:creationId xmlns:a16="http://schemas.microsoft.com/office/drawing/2014/main" id="{7DB8FDD3-5894-673E-E1CE-27993DFE069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2205095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43575" cy="6858000"/>
          </a:xfrm>
          <a:pattFill prst="wdUpDiag">
            <a:fgClr>
              <a:srgbClr val="424242"/>
            </a:fgClr>
            <a:bgClr>
              <a:srgbClr val="000000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A3C09A0B-3F73-6678-36F5-7E0A2B00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488" y="1080000"/>
            <a:ext cx="4314270" cy="1920526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9CCC38C2-B5AF-6329-5933-A53EB80A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488" y="2448000"/>
            <a:ext cx="5022000" cy="3047646"/>
          </a:xfrm>
        </p:spPr>
        <p:txBody>
          <a:bodyPr l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9FDC2A73-F6D6-3190-119E-C29C4491E74C}"/>
              </a:ext>
            </a:extLst>
          </p:cNvPr>
          <p:cNvSpPr txBox="1"/>
          <p:nvPr userDrawn="1"/>
        </p:nvSpPr>
        <p:spPr>
          <a:xfrm>
            <a:off x="13203246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FFFFFF"/>
              </a:solidFill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2016364-6ECC-51B1-F1AE-EFF74061971F}"/>
              </a:ext>
            </a:extLst>
          </p:cNvPr>
          <p:cNvSpPr/>
          <p:nvPr userDrawn="1"/>
        </p:nvSpPr>
        <p:spPr>
          <a:xfrm>
            <a:off x="6469200" y="718689"/>
            <a:ext cx="21600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161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till vänst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43575" cy="6858000"/>
          </a:xfrm>
          <a:pattFill prst="wdUpDiag">
            <a:fgClr>
              <a:srgbClr val="424242"/>
            </a:fgClr>
            <a:bgClr>
              <a:srgbClr val="000000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488" y="1080000"/>
            <a:ext cx="4314270" cy="1920526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488" y="2448000"/>
            <a:ext cx="5022000" cy="3047646"/>
          </a:xfrm>
        </p:spPr>
        <p:txBody>
          <a:bodyPr l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bild 45">
            <a:extLst>
              <a:ext uri="{FF2B5EF4-FFF2-40B4-BE49-F238E27FC236}">
                <a16:creationId xmlns:a16="http://schemas.microsoft.com/office/drawing/2014/main" id="{99413F61-411D-AF4C-729B-86EFBB084BD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289" y="374356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3CBF777-F569-7D36-2782-202BBF551175}"/>
              </a:ext>
            </a:extLst>
          </p:cNvPr>
          <p:cNvSpPr txBox="1"/>
          <p:nvPr userDrawn="1"/>
        </p:nvSpPr>
        <p:spPr>
          <a:xfrm>
            <a:off x="12547968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FFFFFF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37A57C2-D2C6-4286-03D8-1E951B8B9A6E}"/>
              </a:ext>
            </a:extLst>
          </p:cNvPr>
          <p:cNvSpPr/>
          <p:nvPr userDrawn="1"/>
        </p:nvSpPr>
        <p:spPr>
          <a:xfrm>
            <a:off x="6469200" y="718689"/>
            <a:ext cx="21600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2256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film till vänster stå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245" y="1080000"/>
            <a:ext cx="6118701" cy="1311128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245" y="1836000"/>
            <a:ext cx="6955740" cy="3710052"/>
          </a:xfrm>
        </p:spPr>
        <p:txBody>
          <a:bodyPr l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29EA65E2-EB31-09D0-E7D8-2F9A3C13E53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369056" y="371800"/>
            <a:ext cx="3449526" cy="6132188"/>
          </a:xfrm>
          <a:pattFill prst="wdUpDiag">
            <a:fgClr>
              <a:srgbClr val="424242"/>
            </a:fgClr>
            <a:bgClr>
              <a:srgbClr val="000000"/>
            </a:bgClr>
          </a:pattFill>
        </p:spPr>
        <p:txBody>
          <a:bodyPr/>
          <a:lstStyle/>
          <a:p>
            <a:r>
              <a:rPr lang="sv-SE"/>
              <a:t>Klicka på ikonen för att lägga till ett medieklipp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6415ED6-93AF-B2FE-599C-1D3B2AA6D9C5}"/>
              </a:ext>
            </a:extLst>
          </p:cNvPr>
          <p:cNvSpPr txBox="1"/>
          <p:nvPr userDrawn="1"/>
        </p:nvSpPr>
        <p:spPr>
          <a:xfrm>
            <a:off x="15370704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FFFFFF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D306F77-DE82-E928-108C-6AB83775E714}"/>
              </a:ext>
            </a:extLst>
          </p:cNvPr>
          <p:cNvSpPr/>
          <p:nvPr userDrawn="1"/>
        </p:nvSpPr>
        <p:spPr>
          <a:xfrm>
            <a:off x="4563566" y="718689"/>
            <a:ext cx="21600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3425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i helskä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29EA65E2-EB31-09D0-E7D8-2F9A3C13E53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 rot="5400000">
            <a:off x="2642900" y="-2669190"/>
            <a:ext cx="6864406" cy="12202787"/>
          </a:xfrm>
          <a:pattFill prst="wdUpDiag">
            <a:fgClr>
              <a:srgbClr val="424242"/>
            </a:fgClr>
            <a:bgClr>
              <a:srgbClr val="000000"/>
            </a:bgClr>
          </a:pattFill>
        </p:spPr>
        <p:txBody>
          <a:bodyPr/>
          <a:lstStyle/>
          <a:p>
            <a:r>
              <a:rPr lang="sv-SE"/>
              <a:t>Klicka på ikonen för att lägga till ett medieklipp</a:t>
            </a:r>
          </a:p>
        </p:txBody>
      </p:sp>
      <p:sp>
        <p:nvSpPr>
          <p:cNvPr id="5" name="Platshållare för bild 45">
            <a:extLst>
              <a:ext uri="{FF2B5EF4-FFF2-40B4-BE49-F238E27FC236}">
                <a16:creationId xmlns:a16="http://schemas.microsoft.com/office/drawing/2014/main" id="{C4C366A3-DE60-222B-7BF4-9A0BA3AECB8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9250" y="368789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2" name="Platshållare för bild 50">
            <a:extLst>
              <a:ext uri="{FF2B5EF4-FFF2-40B4-BE49-F238E27FC236}">
                <a16:creationId xmlns:a16="http://schemas.microsoft.com/office/drawing/2014/main" id="{47FC90A5-AD54-8906-687C-04AA6E4D373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1788890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42FD1-0BCF-FC39-3622-FF21906A51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939635"/>
            <a:ext cx="9144000" cy="978729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sv-SE" dirty="0"/>
              <a:t>Tack!</a:t>
            </a:r>
          </a:p>
        </p:txBody>
      </p:sp>
      <p:pic>
        <p:nvPicPr>
          <p:cNvPr id="3" name="Bild 4">
            <a:extLst>
              <a:ext uri="{FF2B5EF4-FFF2-40B4-BE49-F238E27FC236}">
                <a16:creationId xmlns:a16="http://schemas.microsoft.com/office/drawing/2014/main" id="{6A53F661-B945-E526-0768-E511D35FF1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28000" y="720002"/>
            <a:ext cx="701871" cy="6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97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9250" y="354013"/>
            <a:ext cx="5394325" cy="6149976"/>
          </a:xfrm>
          <a:pattFill prst="wdUpDiag">
            <a:fgClr>
              <a:srgbClr val="E7B45E"/>
            </a:fgClr>
            <a:bgClr>
              <a:srgbClr val="FFC666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E759D4D1-C9C2-112E-091B-AA7C06C20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200" y="1080000"/>
            <a:ext cx="4314558" cy="1920526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849A151D-4279-4332-C5D9-7861C01AE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200" y="2448000"/>
            <a:ext cx="5022000" cy="3047646"/>
          </a:xfrm>
        </p:spPr>
        <p:txBody>
          <a:bodyPr l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BCEB2D5F-8918-637B-5DF4-F9F7B5461728}"/>
              </a:ext>
            </a:extLst>
          </p:cNvPr>
          <p:cNvSpPr txBox="1"/>
          <p:nvPr userDrawn="1"/>
        </p:nvSpPr>
        <p:spPr>
          <a:xfrm>
            <a:off x="13455276" y="5697270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323F38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323F38"/>
              </a:solidFill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83AC6334-F24E-3C51-E309-1BEF52096BE7}"/>
              </a:ext>
            </a:extLst>
          </p:cNvPr>
          <p:cNvSpPr/>
          <p:nvPr userDrawn="1"/>
        </p:nvSpPr>
        <p:spPr>
          <a:xfrm>
            <a:off x="6469200" y="720000"/>
            <a:ext cx="2160000" cy="72000"/>
          </a:xfrm>
          <a:prstGeom prst="rect">
            <a:avLst/>
          </a:prstGeom>
          <a:solidFill>
            <a:srgbClr val="323F3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73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stor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9">
            <a:extLst>
              <a:ext uri="{FF2B5EF4-FFF2-40B4-BE49-F238E27FC236}">
                <a16:creationId xmlns:a16="http://schemas.microsoft.com/office/drawing/2014/main" id="{4AD23A37-728E-7FD1-83C6-075E58E23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4" y="0"/>
            <a:ext cx="5743575" cy="6858000"/>
          </a:xfrm>
          <a:pattFill prst="wdUpDiag">
            <a:fgClr>
              <a:srgbClr val="E7B45E"/>
            </a:fgClr>
            <a:bgClr>
              <a:srgbClr val="FFC666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CE00A20-2584-9FDA-C9FE-BF84337B6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257A344A-5FDB-19C6-919F-C451A2BF5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bild 50">
            <a:extLst>
              <a:ext uri="{FF2B5EF4-FFF2-40B4-BE49-F238E27FC236}">
                <a16:creationId xmlns:a16="http://schemas.microsoft.com/office/drawing/2014/main" id="{7286F552-6762-43BD-B32D-4CBB2529A5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1525852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storbild till hög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9">
            <a:extLst>
              <a:ext uri="{FF2B5EF4-FFF2-40B4-BE49-F238E27FC236}">
                <a16:creationId xmlns:a16="http://schemas.microsoft.com/office/drawing/2014/main" id="{4AD23A37-728E-7FD1-83C6-075E58E23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4" y="0"/>
            <a:ext cx="5743575" cy="6858000"/>
          </a:xfrm>
          <a:pattFill prst="wdUpDiag">
            <a:fgClr>
              <a:srgbClr val="E7B45E"/>
            </a:fgClr>
            <a:bgClr>
              <a:srgbClr val="FFC666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bild 45">
            <a:extLst>
              <a:ext uri="{FF2B5EF4-FFF2-40B4-BE49-F238E27FC236}">
                <a16:creationId xmlns:a16="http://schemas.microsoft.com/office/drawing/2014/main" id="{A812E28B-D25C-21F1-4ED6-DF7521676B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4798668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1BF3B15-F689-066A-28FF-DA562A16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EE766F01-B90C-E7AB-2909-99552EAD7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Platshållare för bild 50">
            <a:extLst>
              <a:ext uri="{FF2B5EF4-FFF2-40B4-BE49-F238E27FC236}">
                <a16:creationId xmlns:a16="http://schemas.microsoft.com/office/drawing/2014/main" id="{5720B95E-58F7-81EC-C6BC-BF756A0F93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1610470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43575" cy="6858000"/>
          </a:xfrm>
          <a:pattFill prst="wdUpDiag">
            <a:fgClr>
              <a:srgbClr val="E7B45E"/>
            </a:fgClr>
            <a:bgClr>
              <a:srgbClr val="FFC666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A3C09A0B-3F73-6678-36F5-7E0A2B00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488" y="1080000"/>
            <a:ext cx="4314270" cy="1920526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9CCC38C2-B5AF-6329-5933-A53EB80A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488" y="2448000"/>
            <a:ext cx="5022000" cy="3047646"/>
          </a:xfrm>
        </p:spPr>
        <p:txBody>
          <a:bodyPr l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9FDC2A73-F6D6-3190-119E-C29C4491E74C}"/>
              </a:ext>
            </a:extLst>
          </p:cNvPr>
          <p:cNvSpPr txBox="1"/>
          <p:nvPr userDrawn="1"/>
        </p:nvSpPr>
        <p:spPr>
          <a:xfrm>
            <a:off x="14362584" y="599970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323F38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323F38"/>
              </a:solidFill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2941481C-1157-D7E2-6726-9C31F2D71852}"/>
              </a:ext>
            </a:extLst>
          </p:cNvPr>
          <p:cNvSpPr/>
          <p:nvPr userDrawn="1"/>
        </p:nvSpPr>
        <p:spPr>
          <a:xfrm>
            <a:off x="6469200" y="720000"/>
            <a:ext cx="2160000" cy="72000"/>
          </a:xfrm>
          <a:prstGeom prst="rect">
            <a:avLst/>
          </a:prstGeom>
          <a:solidFill>
            <a:srgbClr val="323F3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92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till vänst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43575" cy="6858000"/>
          </a:xfrm>
          <a:pattFill prst="wdUpDiag">
            <a:fgClr>
              <a:srgbClr val="E7B45E"/>
            </a:fgClr>
            <a:bgClr>
              <a:srgbClr val="FFC666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488" y="1080000"/>
            <a:ext cx="4314270" cy="1920526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488" y="2448000"/>
            <a:ext cx="5022000" cy="3047646"/>
          </a:xfrm>
        </p:spPr>
        <p:txBody>
          <a:bodyPr l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bild 45">
            <a:extLst>
              <a:ext uri="{FF2B5EF4-FFF2-40B4-BE49-F238E27FC236}">
                <a16:creationId xmlns:a16="http://schemas.microsoft.com/office/drawing/2014/main" id="{99413F61-411D-AF4C-729B-86EFBB084B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6289" y="374356"/>
            <a:ext cx="1411288" cy="1411288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3CBF777-F569-7D36-2782-202BBF551175}"/>
              </a:ext>
            </a:extLst>
          </p:cNvPr>
          <p:cNvSpPr txBox="1"/>
          <p:nvPr userDrawn="1"/>
        </p:nvSpPr>
        <p:spPr>
          <a:xfrm>
            <a:off x="15370704" y="5697270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323F38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323F38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959123C-D24E-90CC-7D7F-2B93AB0A6DC1}"/>
              </a:ext>
            </a:extLst>
          </p:cNvPr>
          <p:cNvSpPr/>
          <p:nvPr userDrawn="1"/>
        </p:nvSpPr>
        <p:spPr>
          <a:xfrm>
            <a:off x="6469200" y="720000"/>
            <a:ext cx="2160000" cy="72000"/>
          </a:xfrm>
          <a:prstGeom prst="rect">
            <a:avLst/>
          </a:prstGeom>
          <a:solidFill>
            <a:srgbClr val="323F3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13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film till vänster stå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245" y="1080000"/>
            <a:ext cx="6118701" cy="1311128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245" y="1836000"/>
            <a:ext cx="6955740" cy="3710052"/>
          </a:xfrm>
        </p:spPr>
        <p:txBody>
          <a:bodyPr l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29EA65E2-EB31-09D0-E7D8-2F9A3C13E53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369056" y="371800"/>
            <a:ext cx="3449526" cy="6132188"/>
          </a:xfrm>
          <a:pattFill prst="wdUpDiag">
            <a:fgClr>
              <a:srgbClr val="E7B45E"/>
            </a:fgClr>
            <a:bgClr>
              <a:srgbClr val="FFC666"/>
            </a:bgClr>
          </a:pattFill>
        </p:spPr>
        <p:txBody>
          <a:bodyPr/>
          <a:lstStyle/>
          <a:p>
            <a:r>
              <a:rPr lang="sv-SE"/>
              <a:t>Klicka på ikonen för att lägga till ett medieklipp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6415ED6-93AF-B2FE-599C-1D3B2AA6D9C5}"/>
              </a:ext>
            </a:extLst>
          </p:cNvPr>
          <p:cNvSpPr txBox="1"/>
          <p:nvPr userDrawn="1"/>
        </p:nvSpPr>
        <p:spPr>
          <a:xfrm>
            <a:off x="14614614" y="5546052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323F38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323F38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93DCE23-5A75-3FAD-AB0A-AA73EDC8F389}"/>
              </a:ext>
            </a:extLst>
          </p:cNvPr>
          <p:cNvSpPr/>
          <p:nvPr userDrawn="1"/>
        </p:nvSpPr>
        <p:spPr>
          <a:xfrm>
            <a:off x="4563566" y="720000"/>
            <a:ext cx="2160000" cy="72000"/>
          </a:xfrm>
          <a:prstGeom prst="rect">
            <a:avLst/>
          </a:prstGeom>
          <a:solidFill>
            <a:srgbClr val="323F3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98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i helskä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29EA65E2-EB31-09D0-E7D8-2F9A3C13E53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 rot="5400000">
            <a:off x="2658406" y="-2675595"/>
            <a:ext cx="6864406" cy="12202787"/>
          </a:xfrm>
          <a:pattFill prst="wdUpDiag">
            <a:fgClr>
              <a:srgbClr val="E7B45E"/>
            </a:fgClr>
            <a:bgClr>
              <a:srgbClr val="FFC666"/>
            </a:bgClr>
          </a:pattFill>
        </p:spPr>
        <p:txBody>
          <a:bodyPr/>
          <a:lstStyle/>
          <a:p>
            <a:r>
              <a:rPr lang="sv-SE"/>
              <a:t>Klicka på ikonen för att lägga till ett medieklipp</a:t>
            </a:r>
          </a:p>
        </p:txBody>
      </p:sp>
      <p:sp>
        <p:nvSpPr>
          <p:cNvPr id="5" name="Platshållare för bild 45">
            <a:extLst>
              <a:ext uri="{FF2B5EF4-FFF2-40B4-BE49-F238E27FC236}">
                <a16:creationId xmlns:a16="http://schemas.microsoft.com/office/drawing/2014/main" id="{C4C366A3-DE60-222B-7BF4-9A0BA3AECB8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2791" y="356837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2" name="Platshållare för bild 50">
            <a:extLst>
              <a:ext uri="{FF2B5EF4-FFF2-40B4-BE49-F238E27FC236}">
                <a16:creationId xmlns:a16="http://schemas.microsoft.com/office/drawing/2014/main" id="{494B1470-0464-50E0-A52E-98EDCE9AC8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549659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42FD1-0BCF-FC39-3622-FF21906A51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939635"/>
            <a:ext cx="9144000" cy="978729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sv-SE" dirty="0"/>
              <a:t>Tack!</a:t>
            </a:r>
          </a:p>
        </p:txBody>
      </p:sp>
      <p:pic>
        <p:nvPicPr>
          <p:cNvPr id="3" name="Bild 4">
            <a:extLst>
              <a:ext uri="{FF2B5EF4-FFF2-40B4-BE49-F238E27FC236}">
                <a16:creationId xmlns:a16="http://schemas.microsoft.com/office/drawing/2014/main" id="{0B878BA6-F074-BA1E-11A6-3132BBE31F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28000" y="720002"/>
            <a:ext cx="701870" cy="6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22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örsätts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42FD1-0BCF-FC39-3622-FF21906A5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4790"/>
            <a:ext cx="9144000" cy="1865126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F72DABF-F5A1-FAEB-4A77-BECDF4661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9791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pic>
        <p:nvPicPr>
          <p:cNvPr id="4" name="Bild 4">
            <a:extLst>
              <a:ext uri="{FF2B5EF4-FFF2-40B4-BE49-F238E27FC236}">
                <a16:creationId xmlns:a16="http://schemas.microsoft.com/office/drawing/2014/main" id="{759947B2-A320-B09E-7ECC-1F005CED7D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28000" y="720002"/>
            <a:ext cx="701871" cy="6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67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/Avsnittsbryt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42FD1-0BCF-FC39-3622-FF21906A5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28403"/>
            <a:ext cx="9144000" cy="1311128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D94ACC06-DA82-0F9A-8C14-E9C5F7FFC4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9791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4273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/Avsnittsbryt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43AFB1E2-BE15-C516-AFCA-77485249E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28403"/>
            <a:ext cx="9144000" cy="1311128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2" name="Underrubrik 2">
            <a:extLst>
              <a:ext uri="{FF2B5EF4-FFF2-40B4-BE49-F238E27FC236}">
                <a16:creationId xmlns:a16="http://schemas.microsoft.com/office/drawing/2014/main" id="{53CD93D2-FD59-8568-8A7C-C8D137940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9791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86003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/Avsnittsbrytare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A014DC8-6002-55E5-D922-EBCBFF82B1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531"/>
            <a:ext cx="12192000" cy="6858000"/>
          </a:xfrm>
          <a:pattFill prst="wdUpDiag">
            <a:fgClr>
              <a:srgbClr val="181028"/>
            </a:fgClr>
            <a:bgClr>
              <a:srgbClr val="312151"/>
            </a:bgClr>
          </a:pattFill>
        </p:spPr>
        <p:txBody>
          <a:bodyPr/>
          <a:lstStyle/>
          <a:p>
            <a:endParaRPr lang="sv-SE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4D58E14E-9E73-554A-0269-6A94D9225A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28403"/>
            <a:ext cx="9144000" cy="1311128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sv-SE" dirty="0"/>
              <a:t>”Klicka här för att ändra mall för rubrikformat”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ADD04C1-73A1-C3C2-89BE-8C635C210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9791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6" name="Platshållare för bild 50">
            <a:extLst>
              <a:ext uri="{FF2B5EF4-FFF2-40B4-BE49-F238E27FC236}">
                <a16:creationId xmlns:a16="http://schemas.microsoft.com/office/drawing/2014/main" id="{E61492B2-EE5D-5387-C8A9-1FB5D0C1DA0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3239363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ubriker och 3 t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3240000" cy="685602"/>
          </a:xfrm>
        </p:spPr>
        <p:txBody>
          <a:bodyPr wrap="square" anchor="t" anchorCtr="0">
            <a:noAutofit/>
          </a:bodyPr>
          <a:lstStyle/>
          <a:p>
            <a:r>
              <a:rPr lang="sv-SE" dirty="0"/>
              <a:t>Klicka här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98E5694-2623-B31F-F21A-69E7341D53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40000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D5B42C5A-5E77-7A84-2097-FBEE4693C53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560000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4AAFF9F-C52C-6EDB-93F3-971DE5A2F4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0000" y="1079698"/>
            <a:ext cx="3240650" cy="685602"/>
          </a:xfr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63DF8F4C-FAFC-68BD-A402-C86558809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60000" y="1079698"/>
            <a:ext cx="3240650" cy="685602"/>
          </a:xfr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7B9FB39-18FE-CF54-0FEB-2FCD49C1A7B5}"/>
              </a:ext>
            </a:extLst>
          </p:cNvPr>
          <p:cNvSpPr/>
          <p:nvPr userDrawn="1"/>
        </p:nvSpPr>
        <p:spPr>
          <a:xfrm>
            <a:off x="4140000" y="720000"/>
            <a:ext cx="2160000" cy="7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886DA1A1-BDCE-29C3-D600-16A2637AD6CE}"/>
              </a:ext>
            </a:extLst>
          </p:cNvPr>
          <p:cNvSpPr/>
          <p:nvPr userDrawn="1"/>
        </p:nvSpPr>
        <p:spPr>
          <a:xfrm>
            <a:off x="7560000" y="720000"/>
            <a:ext cx="2160000" cy="7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531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94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Rubriker och 2 t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3240000" cy="685602"/>
          </a:xfrm>
        </p:spPr>
        <p:txBody>
          <a:bodyPr wrap="square" anchor="t" anchorCtr="0">
            <a:noAutofit/>
          </a:bodyPr>
          <a:lstStyle/>
          <a:p>
            <a:r>
              <a:rPr lang="sv-SE" dirty="0"/>
              <a:t>Klicka här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98E5694-2623-B31F-F21A-69E7341D53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40000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4AAFF9F-C52C-6EDB-93F3-971DE5A2F4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0000" y="1079698"/>
            <a:ext cx="3240650" cy="685602"/>
          </a:xfr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7B9FB39-18FE-CF54-0FEB-2FCD49C1A7B5}"/>
              </a:ext>
            </a:extLst>
          </p:cNvPr>
          <p:cNvSpPr/>
          <p:nvPr userDrawn="1"/>
        </p:nvSpPr>
        <p:spPr>
          <a:xfrm>
            <a:off x="4140000" y="720000"/>
            <a:ext cx="2160000" cy="7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10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94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80000"/>
            <a:ext cx="8450765" cy="701731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36000"/>
            <a:ext cx="8450765" cy="3948967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69384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i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DE859196-B67B-9763-E051-A452E31750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9250" y="354013"/>
            <a:ext cx="11493500" cy="3881437"/>
          </a:xfrm>
          <a:custGeom>
            <a:avLst/>
            <a:gdLst>
              <a:gd name="connsiteX0" fmla="*/ 370750 w 11493500"/>
              <a:gd name="connsiteY0" fmla="*/ 3208859 h 3881437"/>
              <a:gd name="connsiteX1" fmla="*/ 370750 w 11493500"/>
              <a:gd name="connsiteY1" fmla="*/ 3280859 h 3881437"/>
              <a:gd name="connsiteX2" fmla="*/ 2530750 w 11493500"/>
              <a:gd name="connsiteY2" fmla="*/ 3280859 h 3881437"/>
              <a:gd name="connsiteX3" fmla="*/ 2530750 w 11493500"/>
              <a:gd name="connsiteY3" fmla="*/ 3208859 h 3881437"/>
              <a:gd name="connsiteX4" fmla="*/ 0 w 11493500"/>
              <a:gd name="connsiteY4" fmla="*/ 0 h 3881437"/>
              <a:gd name="connsiteX5" fmla="*/ 11493500 w 11493500"/>
              <a:gd name="connsiteY5" fmla="*/ 0 h 3881437"/>
              <a:gd name="connsiteX6" fmla="*/ 11493500 w 11493500"/>
              <a:gd name="connsiteY6" fmla="*/ 3881437 h 3881437"/>
              <a:gd name="connsiteX7" fmla="*/ 0 w 11493500"/>
              <a:gd name="connsiteY7" fmla="*/ 3881437 h 388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93500" h="3881437">
                <a:moveTo>
                  <a:pt x="370750" y="3208859"/>
                </a:moveTo>
                <a:lnTo>
                  <a:pt x="370750" y="3280859"/>
                </a:lnTo>
                <a:lnTo>
                  <a:pt x="2530750" y="3280859"/>
                </a:lnTo>
                <a:lnTo>
                  <a:pt x="2530750" y="3208859"/>
                </a:lnTo>
                <a:close/>
                <a:moveTo>
                  <a:pt x="0" y="0"/>
                </a:moveTo>
                <a:lnTo>
                  <a:pt x="11493500" y="0"/>
                </a:lnTo>
                <a:lnTo>
                  <a:pt x="11493500" y="3881437"/>
                </a:lnTo>
                <a:lnTo>
                  <a:pt x="0" y="3881437"/>
                </a:lnTo>
                <a:close/>
              </a:path>
            </a:pathLst>
          </a:custGeom>
          <a:pattFill prst="wdUpDiag">
            <a:fgClr>
              <a:srgbClr val="181028"/>
            </a:fgClr>
            <a:bgClr>
              <a:srgbClr val="312151"/>
            </a:bgClr>
          </a:pattFill>
        </p:spPr>
        <p:txBody>
          <a:bodyPr wrap="square">
            <a:noAutofit/>
          </a:bodyPr>
          <a:lstStyle/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913200"/>
            <a:ext cx="8400359" cy="701731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4614931"/>
            <a:ext cx="8400358" cy="1283963"/>
          </a:xfrm>
        </p:spPr>
        <p:txBody>
          <a:bodyPr lIns="0"/>
          <a:lstStyle>
            <a:lvl1pPr marL="0" indent="0" algn="l">
              <a:buFont typeface="Arial" panose="020B0604020202020204" pitchFamily="34" charset="0"/>
              <a:buNone/>
              <a:defRPr/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6" name="Platshållare för bild 45">
            <a:extLst>
              <a:ext uri="{FF2B5EF4-FFF2-40B4-BE49-F238E27FC236}">
                <a16:creationId xmlns:a16="http://schemas.microsoft.com/office/drawing/2014/main" id="{33A9309C-ED18-50BF-2869-C930428A4A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4911" y="720000"/>
            <a:ext cx="1411288" cy="14112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6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Här kan ni Infoga ett emblem!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5DF10E6-14AF-354A-3704-3A58392955F7}"/>
              </a:ext>
            </a:extLst>
          </p:cNvPr>
          <p:cNvSpPr/>
          <p:nvPr userDrawn="1"/>
        </p:nvSpPr>
        <p:spPr>
          <a:xfrm>
            <a:off x="720000" y="3564000"/>
            <a:ext cx="2160000" cy="72000"/>
          </a:xfrm>
          <a:prstGeom prst="rect">
            <a:avLst/>
          </a:prstGeom>
          <a:solidFill>
            <a:srgbClr val="FF96D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  <p:sp>
        <p:nvSpPr>
          <p:cNvPr id="6" name="Platshållare för bild 50">
            <a:extLst>
              <a:ext uri="{FF2B5EF4-FFF2-40B4-BE49-F238E27FC236}">
                <a16:creationId xmlns:a16="http://schemas.microsoft.com/office/drawing/2014/main" id="{3062702A-15B4-8EF1-6DB5-AC9ABFAB89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1353963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höger och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4" name="Platshållare för bild 9">
            <a:extLst>
              <a:ext uri="{FF2B5EF4-FFF2-40B4-BE49-F238E27FC236}">
                <a16:creationId xmlns:a16="http://schemas.microsoft.com/office/drawing/2014/main" id="{B9C380D6-8BD1-ED63-CD5A-0066BE684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5" y="360000"/>
            <a:ext cx="5394325" cy="6149976"/>
          </a:xfrm>
          <a:pattFill prst="wdUpDiag">
            <a:fgClr>
              <a:srgbClr val="181028"/>
            </a:fgClr>
            <a:bgClr>
              <a:srgbClr val="31215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46" name="Platshållare för bild 45">
            <a:extLst>
              <a:ext uri="{FF2B5EF4-FFF2-40B4-BE49-F238E27FC236}">
                <a16:creationId xmlns:a16="http://schemas.microsoft.com/office/drawing/2014/main" id="{33A9309C-ED18-50BF-2869-C930428A4A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4800" y="4680000"/>
            <a:ext cx="1411288" cy="14112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6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Här kan ni Infoga ett emblem!</a:t>
            </a:r>
          </a:p>
        </p:txBody>
      </p:sp>
      <p:sp>
        <p:nvSpPr>
          <p:cNvPr id="4" name="Platshållare för bild 50">
            <a:extLst>
              <a:ext uri="{FF2B5EF4-FFF2-40B4-BE49-F238E27FC236}">
                <a16:creationId xmlns:a16="http://schemas.microsoft.com/office/drawing/2014/main" id="{88B495F4-2F2F-0EF0-5A79-DD961C9118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2787106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bild 9">
            <a:extLst>
              <a:ext uri="{FF2B5EF4-FFF2-40B4-BE49-F238E27FC236}">
                <a16:creationId xmlns:a16="http://schemas.microsoft.com/office/drawing/2014/main" id="{7B6BC8F9-DCA2-A3ED-632E-1754B33C05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5" y="360000"/>
            <a:ext cx="5394325" cy="6149976"/>
          </a:xfrm>
          <a:pattFill prst="wdUpDiag">
            <a:fgClr>
              <a:srgbClr val="181028"/>
            </a:fgClr>
            <a:bgClr>
              <a:srgbClr val="31215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5" name="Platshållare för bild 50">
            <a:extLst>
              <a:ext uri="{FF2B5EF4-FFF2-40B4-BE49-F238E27FC236}">
                <a16:creationId xmlns:a16="http://schemas.microsoft.com/office/drawing/2014/main" id="{5C14C62B-3516-0125-C4AC-A7C7A0EE7E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968614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vänst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9250" y="354013"/>
            <a:ext cx="5394325" cy="6149976"/>
          </a:xfrm>
          <a:pattFill prst="wdUpDiag">
            <a:fgClr>
              <a:srgbClr val="181028"/>
            </a:fgClr>
            <a:bgClr>
              <a:srgbClr val="31215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5" name="Platshållare för bild 45">
            <a:extLst>
              <a:ext uri="{FF2B5EF4-FFF2-40B4-BE49-F238E27FC236}">
                <a16:creationId xmlns:a16="http://schemas.microsoft.com/office/drawing/2014/main" id="{48E1D739-DD23-D6A7-668B-9FEDC440D0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87895" y="4680000"/>
            <a:ext cx="1411288" cy="14112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6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Här kan ni Infoga ett emblem!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E69D9F35-F6EB-394B-2CD1-0577E513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200" y="1080000"/>
            <a:ext cx="4314558" cy="1324800"/>
          </a:xfrm>
        </p:spPr>
        <p:txBody>
          <a:bodyPr wrap="square" anchor="t" anchorCtr="0">
            <a:spAutoFit/>
          </a:bodyPr>
          <a:lstStyle>
            <a:lvl1pPr algn="l">
              <a:defRPr/>
            </a:lvl1pPr>
          </a:lstStyle>
          <a:p>
            <a:r>
              <a:rPr lang="sv-SE" dirty="0"/>
              <a:t>Klicka här för att ändra mall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F9CE7F8-D38B-D3F0-332D-8E75B301F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200" y="2448000"/>
            <a:ext cx="5022000" cy="3047646"/>
          </a:xfrm>
        </p:spPr>
        <p:txBody>
          <a:bodyPr wrap="square" lIns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D457AE0-68FF-232D-3859-770B7D8AA1D7}"/>
              </a:ext>
            </a:extLst>
          </p:cNvPr>
          <p:cNvSpPr txBox="1"/>
          <p:nvPr userDrawn="1"/>
        </p:nvSpPr>
        <p:spPr>
          <a:xfrm>
            <a:off x="17034102" y="5873523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2999E3A2-A795-04C9-7010-9D8031928794}"/>
              </a:ext>
            </a:extLst>
          </p:cNvPr>
          <p:cNvSpPr/>
          <p:nvPr userDrawn="1"/>
        </p:nvSpPr>
        <p:spPr>
          <a:xfrm>
            <a:off x="6448425" y="720000"/>
            <a:ext cx="2160000" cy="7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4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9250" y="354013"/>
            <a:ext cx="5394325" cy="6149976"/>
          </a:xfrm>
          <a:pattFill prst="wdUpDiag">
            <a:fgClr>
              <a:srgbClr val="181028"/>
            </a:fgClr>
            <a:bgClr>
              <a:srgbClr val="31215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E759D4D1-C9C2-112E-091B-AA7C06C20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200" y="1080000"/>
            <a:ext cx="4314558" cy="1324800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849A151D-4279-4332-C5D9-7861C01AE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200" y="2448000"/>
            <a:ext cx="5022000" cy="3047646"/>
          </a:xfrm>
        </p:spPr>
        <p:txBody>
          <a:bodyPr lIns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BCEB2D5F-8918-637B-5DF4-F9F7B5461728}"/>
              </a:ext>
            </a:extLst>
          </p:cNvPr>
          <p:cNvSpPr txBox="1"/>
          <p:nvPr userDrawn="1"/>
        </p:nvSpPr>
        <p:spPr>
          <a:xfrm>
            <a:off x="14160960" y="549564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367021A-BB7F-98D0-A0C4-CCACAFC076C1}"/>
              </a:ext>
            </a:extLst>
          </p:cNvPr>
          <p:cNvSpPr/>
          <p:nvPr userDrawn="1"/>
        </p:nvSpPr>
        <p:spPr>
          <a:xfrm>
            <a:off x="6448425" y="720000"/>
            <a:ext cx="2160000" cy="7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92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/Avsnittsbrytare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A014DC8-6002-55E5-D922-EBCBFF82B1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wdUpDiag">
            <a:fgClr>
              <a:srgbClr val="E7B45E"/>
            </a:fgClr>
            <a:bgClr>
              <a:srgbClr val="FFC666"/>
            </a:bgClr>
          </a:patt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FDB915D-ED01-EB63-EA62-B4BB49396E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28403"/>
            <a:ext cx="9144000" cy="1311128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sv-SE" dirty="0"/>
              <a:t>”Klicka här för att ändra mall för rubrikformat”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6BCD459-E576-ED81-8E4C-7F7AF8387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9791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bild 50">
            <a:extLst>
              <a:ext uri="{FF2B5EF4-FFF2-40B4-BE49-F238E27FC236}">
                <a16:creationId xmlns:a16="http://schemas.microsoft.com/office/drawing/2014/main" id="{1C01504E-57E9-D77E-9BBE-236C961607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2745414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stor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9">
            <a:extLst>
              <a:ext uri="{FF2B5EF4-FFF2-40B4-BE49-F238E27FC236}">
                <a16:creationId xmlns:a16="http://schemas.microsoft.com/office/drawing/2014/main" id="{4AD23A37-728E-7FD1-83C6-075E58E23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4" y="0"/>
            <a:ext cx="5743575" cy="6858000"/>
          </a:xfrm>
          <a:pattFill prst="wdUpDiag">
            <a:fgClr>
              <a:srgbClr val="181028"/>
            </a:fgClr>
            <a:bgClr>
              <a:srgbClr val="31215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CE00A20-2584-9FDA-C9FE-BF84337B6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257A344A-5FDB-19C6-919F-C451A2BF5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bild 50">
            <a:extLst>
              <a:ext uri="{FF2B5EF4-FFF2-40B4-BE49-F238E27FC236}">
                <a16:creationId xmlns:a16="http://schemas.microsoft.com/office/drawing/2014/main" id="{F9B7CCDA-BB7C-0DCB-6B80-C46C8FED03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3301934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storbild till hög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9">
            <a:extLst>
              <a:ext uri="{FF2B5EF4-FFF2-40B4-BE49-F238E27FC236}">
                <a16:creationId xmlns:a16="http://schemas.microsoft.com/office/drawing/2014/main" id="{4AD23A37-728E-7FD1-83C6-075E58E23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4" y="0"/>
            <a:ext cx="5743575" cy="6858000"/>
          </a:xfrm>
          <a:pattFill prst="wdUpDiag">
            <a:fgClr>
              <a:srgbClr val="181028"/>
            </a:fgClr>
            <a:bgClr>
              <a:srgbClr val="31215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4" name="Platshållare för bild 45">
            <a:extLst>
              <a:ext uri="{FF2B5EF4-FFF2-40B4-BE49-F238E27FC236}">
                <a16:creationId xmlns:a16="http://schemas.microsoft.com/office/drawing/2014/main" id="{A812E28B-D25C-21F1-4ED6-DF7521676B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4798668"/>
            <a:ext cx="1411288" cy="14112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6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Här kan ni Infoga ett emblem!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1BF3B15-F689-066A-28FF-DA562A16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>
            <a:lvl1pPr>
              <a:defRPr b="1" i="1"/>
            </a:lvl1pPr>
          </a:lstStyle>
          <a:p>
            <a:r>
              <a:rPr lang="sv-SE" dirty="0"/>
              <a:t>Klicka här för att ändra mall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EE766F01-B90C-E7AB-2909-99552EAD7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 i="1"/>
            </a:lvl1pPr>
            <a:lvl2pPr marL="742950" indent="-285750" algn="l">
              <a:buFont typeface="Arial" panose="020B0604020202020204" pitchFamily="34" charset="0"/>
              <a:buChar char="•"/>
              <a:defRPr i="1"/>
            </a:lvl2pPr>
            <a:lvl3pPr marL="1200150" indent="-285750" algn="l">
              <a:buFont typeface="Arial" panose="020B0604020202020204" pitchFamily="34" charset="0"/>
              <a:buChar char="•"/>
              <a:defRPr i="1"/>
            </a:lvl3pPr>
            <a:lvl4pPr marL="1657350" indent="-285750" algn="l">
              <a:buFont typeface="Arial" panose="020B0604020202020204" pitchFamily="34" charset="0"/>
              <a:buChar char="•"/>
              <a:defRPr i="1"/>
            </a:lvl4pPr>
            <a:lvl5pPr marL="2114550" indent="-285750" algn="l">
              <a:buFont typeface="Arial" panose="020B0604020202020204" pitchFamily="34" charset="0"/>
              <a:buChar char="•"/>
              <a:defRPr i="1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bild 50">
            <a:extLst>
              <a:ext uri="{FF2B5EF4-FFF2-40B4-BE49-F238E27FC236}">
                <a16:creationId xmlns:a16="http://schemas.microsoft.com/office/drawing/2014/main" id="{A1E8E532-A62F-BE73-CD8B-BCDA165B9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109569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43575" cy="6858000"/>
          </a:xfrm>
          <a:pattFill prst="wdUpDiag">
            <a:fgClr>
              <a:srgbClr val="181028"/>
            </a:fgClr>
            <a:bgClr>
              <a:srgbClr val="31215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A3C09A0B-3F73-6678-36F5-7E0A2B00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488" y="1080000"/>
            <a:ext cx="4314270" cy="1324800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9CCC38C2-B5AF-6329-5933-A53EB80A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488" y="2448000"/>
            <a:ext cx="5022000" cy="3047646"/>
          </a:xfrm>
        </p:spPr>
        <p:txBody>
          <a:bodyPr lIns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9FDC2A73-F6D6-3190-119E-C29C4491E74C}"/>
              </a:ext>
            </a:extLst>
          </p:cNvPr>
          <p:cNvSpPr txBox="1"/>
          <p:nvPr userDrawn="1"/>
        </p:nvSpPr>
        <p:spPr>
          <a:xfrm>
            <a:off x="15118674" y="549564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8BA724DB-CB9E-3354-B106-B841E5B1A929}"/>
              </a:ext>
            </a:extLst>
          </p:cNvPr>
          <p:cNvSpPr/>
          <p:nvPr userDrawn="1"/>
        </p:nvSpPr>
        <p:spPr>
          <a:xfrm>
            <a:off x="6448425" y="720000"/>
            <a:ext cx="2160000" cy="7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00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till vänst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43575" cy="6858000"/>
          </a:xfrm>
          <a:pattFill prst="wdUpDiag">
            <a:fgClr>
              <a:srgbClr val="181028"/>
            </a:fgClr>
            <a:bgClr>
              <a:srgbClr val="31215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488" y="1080000"/>
            <a:ext cx="4314270" cy="1324800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488" y="2448000"/>
            <a:ext cx="5022000" cy="3047646"/>
          </a:xfrm>
        </p:spPr>
        <p:txBody>
          <a:bodyPr lIns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bild 45">
            <a:extLst>
              <a:ext uri="{FF2B5EF4-FFF2-40B4-BE49-F238E27FC236}">
                <a16:creationId xmlns:a16="http://schemas.microsoft.com/office/drawing/2014/main" id="{99413F61-411D-AF4C-729B-86EFBB084BD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289" y="374356"/>
            <a:ext cx="1411288" cy="14112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96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Här kan ni Infoga ett emblem!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3CBF777-F569-7D36-2782-202BBF551175}"/>
              </a:ext>
            </a:extLst>
          </p:cNvPr>
          <p:cNvSpPr txBox="1"/>
          <p:nvPr userDrawn="1"/>
        </p:nvSpPr>
        <p:spPr>
          <a:xfrm>
            <a:off x="13455276" y="5477283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7BE8A11-A036-0B6A-CBC7-6CC7C7D7D7B0}"/>
              </a:ext>
            </a:extLst>
          </p:cNvPr>
          <p:cNvSpPr/>
          <p:nvPr userDrawn="1"/>
        </p:nvSpPr>
        <p:spPr>
          <a:xfrm>
            <a:off x="6448425" y="720000"/>
            <a:ext cx="2160000" cy="7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232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film till vänster stå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245" y="1080000"/>
            <a:ext cx="6118701" cy="1311128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245" y="1836000"/>
            <a:ext cx="6955740" cy="3710052"/>
          </a:xfrm>
        </p:spPr>
        <p:txBody>
          <a:bodyPr lIns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29EA65E2-EB31-09D0-E7D8-2F9A3C13E53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369056" y="371800"/>
            <a:ext cx="3449526" cy="6132188"/>
          </a:xfrm>
          <a:pattFill prst="wdUpDiag">
            <a:fgClr>
              <a:schemeClr val="bg2">
                <a:lumMod val="50000"/>
              </a:schemeClr>
            </a:fgClr>
            <a:bgClr>
              <a:srgbClr val="312151"/>
            </a:bgClr>
          </a:pattFill>
        </p:spPr>
        <p:txBody>
          <a:bodyPr/>
          <a:lstStyle/>
          <a:p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6415ED6-93AF-B2FE-599C-1D3B2AA6D9C5}"/>
              </a:ext>
            </a:extLst>
          </p:cNvPr>
          <p:cNvSpPr txBox="1"/>
          <p:nvPr userDrawn="1"/>
        </p:nvSpPr>
        <p:spPr>
          <a:xfrm>
            <a:off x="15471516" y="5546052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6E23655-DDB3-9F44-8DB0-39945D168AE2}"/>
              </a:ext>
            </a:extLst>
          </p:cNvPr>
          <p:cNvSpPr/>
          <p:nvPr userDrawn="1"/>
        </p:nvSpPr>
        <p:spPr>
          <a:xfrm>
            <a:off x="4563566" y="720000"/>
            <a:ext cx="2160000" cy="7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80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i helskä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29EA65E2-EB31-09D0-E7D8-2F9A3C13E53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 rot="5400000">
            <a:off x="2658406" y="-2675595"/>
            <a:ext cx="6864406" cy="12202787"/>
          </a:xfrm>
          <a:pattFill prst="wdUpDiag">
            <a:fgClr>
              <a:schemeClr val="bg2">
                <a:lumMod val="50000"/>
              </a:schemeClr>
            </a:fgClr>
            <a:bgClr>
              <a:srgbClr val="312151"/>
            </a:bgClr>
          </a:pattFill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 45">
            <a:extLst>
              <a:ext uri="{FF2B5EF4-FFF2-40B4-BE49-F238E27FC236}">
                <a16:creationId xmlns:a16="http://schemas.microsoft.com/office/drawing/2014/main" id="{314A1DC5-03FA-7F97-0381-BA6C1056C1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2791" y="356837"/>
            <a:ext cx="1411288" cy="14112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Här kan ni Infoga ett emblem!</a:t>
            </a:r>
          </a:p>
        </p:txBody>
      </p:sp>
      <p:sp>
        <p:nvSpPr>
          <p:cNvPr id="2" name="Platshållare för bild 50">
            <a:extLst>
              <a:ext uri="{FF2B5EF4-FFF2-40B4-BE49-F238E27FC236}">
                <a16:creationId xmlns:a16="http://schemas.microsoft.com/office/drawing/2014/main" id="{71923878-7DC5-144A-9BC9-A8E91AB759B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3135206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42FD1-0BCF-FC39-3622-FF21906A51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939635"/>
            <a:ext cx="9144000" cy="978729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sv-SE" dirty="0"/>
              <a:t>Tack!</a:t>
            </a:r>
          </a:p>
        </p:txBody>
      </p:sp>
      <p:pic>
        <p:nvPicPr>
          <p:cNvPr id="3" name="Bild 4">
            <a:extLst>
              <a:ext uri="{FF2B5EF4-FFF2-40B4-BE49-F238E27FC236}">
                <a16:creationId xmlns:a16="http://schemas.microsoft.com/office/drawing/2014/main" id="{F83E044C-47A7-0587-1519-B8CC8B7755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28000" y="720002"/>
            <a:ext cx="701871" cy="6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97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örsätts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42FD1-0BCF-FC39-3622-FF21906A5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4790"/>
            <a:ext cx="9144000" cy="1865126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F72DABF-F5A1-FAEB-4A77-BECDF4661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9791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pic>
        <p:nvPicPr>
          <p:cNvPr id="4" name="Bild 4">
            <a:extLst>
              <a:ext uri="{FF2B5EF4-FFF2-40B4-BE49-F238E27FC236}">
                <a16:creationId xmlns:a16="http://schemas.microsoft.com/office/drawing/2014/main" id="{6F0B8E50-1D17-10F5-6ADB-F11D9BC5C0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28000" y="720002"/>
            <a:ext cx="701870" cy="6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93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/Avsnittsbryt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42FD1-0BCF-FC39-3622-FF21906A5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28403"/>
            <a:ext cx="9144000" cy="1311128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EDDA59FE-3719-3FF8-C728-4FF54F0EF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9791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2432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/Avsnittsbrytare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A014DC8-6002-55E5-D922-EBCBFF82B1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wdUpDiag">
            <a:fgClr>
              <a:srgbClr val="E183BE"/>
            </a:fgClr>
            <a:bgClr>
              <a:srgbClr val="FF96D5"/>
            </a:bgClr>
          </a:patt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FDB915D-ED01-EB63-EA62-B4BB49396E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28403"/>
            <a:ext cx="9144000" cy="1311128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sv-SE" dirty="0"/>
              <a:t>”Klicka här för att ändra mall för rubrikformat”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11E77EB-B85D-BD2C-5FCA-EC52B7C29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9791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bild 50">
            <a:extLst>
              <a:ext uri="{FF2B5EF4-FFF2-40B4-BE49-F238E27FC236}">
                <a16:creationId xmlns:a16="http://schemas.microsoft.com/office/drawing/2014/main" id="{87F38E8A-14B2-7FA9-91B1-D77B126BBA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4159187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ubriker och 3 t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3240000" cy="685602"/>
          </a:xfrm>
        </p:spPr>
        <p:txBody>
          <a:bodyPr wrap="square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98E5694-2623-B31F-F21A-69E7341D53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40000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D5B42C5A-5E77-7A84-2097-FBEE4693C53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560000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4AAFF9F-C52C-6EDB-93F3-971DE5A2F4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0000" y="1079698"/>
            <a:ext cx="3240650" cy="685602"/>
          </a:xfr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63DF8F4C-FAFC-68BD-A402-C86558809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60000" y="1079698"/>
            <a:ext cx="3240650" cy="685602"/>
          </a:xfr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62CE740-E281-667D-3FA9-85FC633A5C4A}"/>
              </a:ext>
            </a:extLst>
          </p:cNvPr>
          <p:cNvSpPr/>
          <p:nvPr userDrawn="1"/>
        </p:nvSpPr>
        <p:spPr>
          <a:xfrm>
            <a:off x="720000" y="720000"/>
            <a:ext cx="2160000" cy="72000"/>
          </a:xfrm>
          <a:prstGeom prst="rect">
            <a:avLst/>
          </a:prstGeom>
          <a:solidFill>
            <a:srgbClr val="323F3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3AA7369-AD45-0E9C-F5D6-41A96CB66643}"/>
              </a:ext>
            </a:extLst>
          </p:cNvPr>
          <p:cNvSpPr/>
          <p:nvPr userDrawn="1"/>
        </p:nvSpPr>
        <p:spPr>
          <a:xfrm>
            <a:off x="4140000" y="720000"/>
            <a:ext cx="2160000" cy="72000"/>
          </a:xfrm>
          <a:prstGeom prst="rect">
            <a:avLst/>
          </a:prstGeom>
          <a:solidFill>
            <a:srgbClr val="323F3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FF96D5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781DD28-3363-44D6-E0D0-01778D6AA9BB}"/>
              </a:ext>
            </a:extLst>
          </p:cNvPr>
          <p:cNvSpPr/>
          <p:nvPr userDrawn="1"/>
        </p:nvSpPr>
        <p:spPr>
          <a:xfrm>
            <a:off x="7560000" y="720000"/>
            <a:ext cx="2160000" cy="72000"/>
          </a:xfrm>
          <a:prstGeom prst="rect">
            <a:avLst/>
          </a:prstGeom>
          <a:solidFill>
            <a:srgbClr val="323F3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FF96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09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ubriker och 3 t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F97288F-3D89-D3D9-D201-F35DEB9BCDF3}"/>
              </a:ext>
            </a:extLst>
          </p:cNvPr>
          <p:cNvSpPr/>
          <p:nvPr userDrawn="1"/>
        </p:nvSpPr>
        <p:spPr>
          <a:xfrm>
            <a:off x="7560000" y="718689"/>
            <a:ext cx="2160000" cy="72000"/>
          </a:xfrm>
          <a:prstGeom prst="rect">
            <a:avLst/>
          </a:prstGeom>
          <a:solidFill>
            <a:srgbClr val="312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D44A513-8C05-77E9-2290-10E7057239B1}"/>
              </a:ext>
            </a:extLst>
          </p:cNvPr>
          <p:cNvSpPr/>
          <p:nvPr userDrawn="1"/>
        </p:nvSpPr>
        <p:spPr>
          <a:xfrm>
            <a:off x="4140000" y="718689"/>
            <a:ext cx="2160000" cy="72000"/>
          </a:xfrm>
          <a:prstGeom prst="rect">
            <a:avLst/>
          </a:prstGeom>
          <a:solidFill>
            <a:srgbClr val="312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3240000" cy="685602"/>
          </a:xfrm>
        </p:spPr>
        <p:txBody>
          <a:bodyPr wrap="square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98E5694-2623-B31F-F21A-69E7341D53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40000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D5B42C5A-5E77-7A84-2097-FBEE4693C53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560000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4AAFF9F-C52C-6EDB-93F3-971DE5A2F4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0000" y="1079698"/>
            <a:ext cx="3240650" cy="685602"/>
          </a:xfr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63DF8F4C-FAFC-68BD-A402-C86558809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60000" y="1079698"/>
            <a:ext cx="3240650" cy="685602"/>
          </a:xfr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63206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Rubriker och 2 t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D44A513-8C05-77E9-2290-10E7057239B1}"/>
              </a:ext>
            </a:extLst>
          </p:cNvPr>
          <p:cNvSpPr/>
          <p:nvPr userDrawn="1"/>
        </p:nvSpPr>
        <p:spPr>
          <a:xfrm>
            <a:off x="4140000" y="718689"/>
            <a:ext cx="2160000" cy="72000"/>
          </a:xfrm>
          <a:prstGeom prst="rect">
            <a:avLst/>
          </a:prstGeom>
          <a:solidFill>
            <a:srgbClr val="312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3240000" cy="685602"/>
          </a:xfrm>
        </p:spPr>
        <p:txBody>
          <a:bodyPr wrap="square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98E5694-2623-B31F-F21A-69E7341D53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40000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4AAFF9F-C52C-6EDB-93F3-971DE5A2F4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0000" y="1079698"/>
            <a:ext cx="3240650" cy="685602"/>
          </a:xfr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840349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80000"/>
            <a:ext cx="8450765" cy="701731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36000"/>
            <a:ext cx="8450765" cy="3948967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738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i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130AFA97-F14B-74C1-BF4C-D6C13FB3B0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9250" y="354013"/>
            <a:ext cx="11493500" cy="3881437"/>
          </a:xfrm>
          <a:custGeom>
            <a:avLst/>
            <a:gdLst>
              <a:gd name="connsiteX0" fmla="*/ 370750 w 11493500"/>
              <a:gd name="connsiteY0" fmla="*/ 3208859 h 3881437"/>
              <a:gd name="connsiteX1" fmla="*/ 370750 w 11493500"/>
              <a:gd name="connsiteY1" fmla="*/ 3280859 h 3881437"/>
              <a:gd name="connsiteX2" fmla="*/ 2530750 w 11493500"/>
              <a:gd name="connsiteY2" fmla="*/ 3280859 h 3881437"/>
              <a:gd name="connsiteX3" fmla="*/ 2530750 w 11493500"/>
              <a:gd name="connsiteY3" fmla="*/ 3208859 h 3881437"/>
              <a:gd name="connsiteX4" fmla="*/ 0 w 11493500"/>
              <a:gd name="connsiteY4" fmla="*/ 0 h 3881437"/>
              <a:gd name="connsiteX5" fmla="*/ 11493500 w 11493500"/>
              <a:gd name="connsiteY5" fmla="*/ 0 h 3881437"/>
              <a:gd name="connsiteX6" fmla="*/ 11493500 w 11493500"/>
              <a:gd name="connsiteY6" fmla="*/ 3881437 h 3881437"/>
              <a:gd name="connsiteX7" fmla="*/ 0 w 11493500"/>
              <a:gd name="connsiteY7" fmla="*/ 3881437 h 388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93500" h="3881437">
                <a:moveTo>
                  <a:pt x="370750" y="3208859"/>
                </a:moveTo>
                <a:lnTo>
                  <a:pt x="370750" y="3280859"/>
                </a:lnTo>
                <a:lnTo>
                  <a:pt x="2530750" y="3280859"/>
                </a:lnTo>
                <a:lnTo>
                  <a:pt x="2530750" y="3208859"/>
                </a:lnTo>
                <a:close/>
                <a:moveTo>
                  <a:pt x="0" y="0"/>
                </a:moveTo>
                <a:lnTo>
                  <a:pt x="11493500" y="0"/>
                </a:lnTo>
                <a:lnTo>
                  <a:pt x="11493500" y="3881437"/>
                </a:lnTo>
                <a:lnTo>
                  <a:pt x="0" y="3881437"/>
                </a:lnTo>
                <a:close/>
              </a:path>
            </a:pathLst>
          </a:custGeom>
          <a:pattFill prst="wdUpDiag">
            <a:fgClr>
              <a:srgbClr val="E183BE"/>
            </a:fgClr>
            <a:bgClr>
              <a:srgbClr val="FF96D5"/>
            </a:bgClr>
          </a:pattFill>
        </p:spPr>
        <p:txBody>
          <a:bodyPr wrap="square">
            <a:noAutofit/>
          </a:bodyPr>
          <a:lstStyle/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913200"/>
            <a:ext cx="8400359" cy="701731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4614931"/>
            <a:ext cx="8400358" cy="1283963"/>
          </a:xfrm>
        </p:spPr>
        <p:txBody>
          <a:bodyPr lIns="0"/>
          <a:lstStyle>
            <a:lvl1pPr marL="0" indent="0" algn="l">
              <a:buFont typeface="Arial" panose="020B0604020202020204" pitchFamily="34" charset="0"/>
              <a:buNone/>
              <a:defRPr/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bild 45">
            <a:extLst>
              <a:ext uri="{FF2B5EF4-FFF2-40B4-BE49-F238E27FC236}">
                <a16:creationId xmlns:a16="http://schemas.microsoft.com/office/drawing/2014/main" id="{33A9309C-ED18-50BF-2869-C930428A4A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0000" y="720000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49157B4-9CB1-9CA3-CE49-155A3E9FCDC8}"/>
              </a:ext>
            </a:extLst>
          </p:cNvPr>
          <p:cNvSpPr/>
          <p:nvPr userDrawn="1"/>
        </p:nvSpPr>
        <p:spPr>
          <a:xfrm>
            <a:off x="720000" y="3564000"/>
            <a:ext cx="2160000" cy="72000"/>
          </a:xfrm>
          <a:prstGeom prst="rect">
            <a:avLst/>
          </a:prstGeom>
          <a:solidFill>
            <a:srgbClr val="312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bild 50">
            <a:extLst>
              <a:ext uri="{FF2B5EF4-FFF2-40B4-BE49-F238E27FC236}">
                <a16:creationId xmlns:a16="http://schemas.microsoft.com/office/drawing/2014/main" id="{170DE8E9-6812-8BD3-3335-D210BF7B02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74243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höger och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4" name="Platshållare för bild 9">
            <a:extLst>
              <a:ext uri="{FF2B5EF4-FFF2-40B4-BE49-F238E27FC236}">
                <a16:creationId xmlns:a16="http://schemas.microsoft.com/office/drawing/2014/main" id="{B9C380D6-8BD1-ED63-CD5A-0066BE684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5" y="360000"/>
            <a:ext cx="5394325" cy="6149976"/>
          </a:xfrm>
          <a:pattFill prst="wdUpDiag">
            <a:fgClr>
              <a:srgbClr val="E183BE"/>
            </a:fgClr>
            <a:bgClr>
              <a:srgbClr val="FF96D5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6" name="Platshållare för bild 45">
            <a:extLst>
              <a:ext uri="{FF2B5EF4-FFF2-40B4-BE49-F238E27FC236}">
                <a16:creationId xmlns:a16="http://schemas.microsoft.com/office/drawing/2014/main" id="{33A9309C-ED18-50BF-2869-C930428A4A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4800" y="4680000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4" name="Platshållare för bild 50">
            <a:extLst>
              <a:ext uri="{FF2B5EF4-FFF2-40B4-BE49-F238E27FC236}">
                <a16:creationId xmlns:a16="http://schemas.microsoft.com/office/drawing/2014/main" id="{5699A838-E6F7-3FF8-2F2B-737F66EAD90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409191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bild 9">
            <a:extLst>
              <a:ext uri="{FF2B5EF4-FFF2-40B4-BE49-F238E27FC236}">
                <a16:creationId xmlns:a16="http://schemas.microsoft.com/office/drawing/2014/main" id="{7B6BC8F9-DCA2-A3ED-632E-1754B33C05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5" y="360000"/>
            <a:ext cx="5394325" cy="6149976"/>
          </a:xfrm>
          <a:pattFill prst="wdUpDiag">
            <a:fgClr>
              <a:srgbClr val="E183BE"/>
            </a:fgClr>
            <a:bgClr>
              <a:srgbClr val="FF96D5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50">
            <a:extLst>
              <a:ext uri="{FF2B5EF4-FFF2-40B4-BE49-F238E27FC236}">
                <a16:creationId xmlns:a16="http://schemas.microsoft.com/office/drawing/2014/main" id="{E4FA8418-0487-E7E5-1FD0-AB694B30461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571248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vänst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12661F3-5365-8327-69A9-8CA66982D040}"/>
              </a:ext>
            </a:extLst>
          </p:cNvPr>
          <p:cNvSpPr/>
          <p:nvPr userDrawn="1"/>
        </p:nvSpPr>
        <p:spPr>
          <a:xfrm>
            <a:off x="6469200" y="718689"/>
            <a:ext cx="2160000" cy="72000"/>
          </a:xfrm>
          <a:prstGeom prst="rect">
            <a:avLst/>
          </a:prstGeom>
          <a:solidFill>
            <a:srgbClr val="312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9250" y="354013"/>
            <a:ext cx="5394325" cy="6149976"/>
          </a:xfrm>
          <a:pattFill prst="wdUpDiag">
            <a:fgClr>
              <a:srgbClr val="E183BE"/>
            </a:fgClr>
            <a:bgClr>
              <a:srgbClr val="FF96D5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45">
            <a:extLst>
              <a:ext uri="{FF2B5EF4-FFF2-40B4-BE49-F238E27FC236}">
                <a16:creationId xmlns:a16="http://schemas.microsoft.com/office/drawing/2014/main" id="{48E1D739-DD23-D6A7-668B-9FEDC440D0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87895" y="4680000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E69D9F35-F6EB-394B-2CD1-0577E513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200" y="1080000"/>
            <a:ext cx="4314558" cy="1920526"/>
          </a:xfrm>
        </p:spPr>
        <p:txBody>
          <a:bodyPr wrap="square" anchor="t" anchorCtr="0">
            <a:spAutoFit/>
          </a:bodyPr>
          <a:lstStyle>
            <a:lvl1pPr algn="l">
              <a:defRPr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F9CE7F8-D38B-D3F0-332D-8E75B301F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200" y="2448000"/>
            <a:ext cx="5022000" cy="3047646"/>
          </a:xfrm>
        </p:spPr>
        <p:txBody>
          <a:bodyPr wrap="square" lIns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D457AE0-68FF-232D-3859-770B7D8AA1D7}"/>
              </a:ext>
            </a:extLst>
          </p:cNvPr>
          <p:cNvSpPr txBox="1"/>
          <p:nvPr userDrawn="1"/>
        </p:nvSpPr>
        <p:spPr>
          <a:xfrm>
            <a:off x="14412990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312151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3121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64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9250" y="354013"/>
            <a:ext cx="5394325" cy="6149976"/>
          </a:xfrm>
          <a:pattFill prst="wdUpDiag">
            <a:fgClr>
              <a:srgbClr val="E183BE"/>
            </a:fgClr>
            <a:bgClr>
              <a:srgbClr val="FF96D5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E759D4D1-C9C2-112E-091B-AA7C06C20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200" y="1080000"/>
            <a:ext cx="4314558" cy="1920526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849A151D-4279-4332-C5D9-7861C01AE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200" y="2448000"/>
            <a:ext cx="5022000" cy="3047646"/>
          </a:xfrm>
        </p:spPr>
        <p:txBody>
          <a:bodyPr l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BCEB2D5F-8918-637B-5DF4-F9F7B5461728}"/>
              </a:ext>
            </a:extLst>
          </p:cNvPr>
          <p:cNvSpPr txBox="1"/>
          <p:nvPr userDrawn="1"/>
        </p:nvSpPr>
        <p:spPr>
          <a:xfrm>
            <a:off x="13354464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312151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312151"/>
              </a:solidFill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C7B2712-7643-9314-427A-2FC5F7FAF593}"/>
              </a:ext>
            </a:extLst>
          </p:cNvPr>
          <p:cNvSpPr/>
          <p:nvPr userDrawn="1"/>
        </p:nvSpPr>
        <p:spPr>
          <a:xfrm>
            <a:off x="6469200" y="718689"/>
            <a:ext cx="2160000" cy="72000"/>
          </a:xfrm>
          <a:prstGeom prst="rect">
            <a:avLst/>
          </a:prstGeom>
          <a:solidFill>
            <a:srgbClr val="312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0746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stor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9">
            <a:extLst>
              <a:ext uri="{FF2B5EF4-FFF2-40B4-BE49-F238E27FC236}">
                <a16:creationId xmlns:a16="http://schemas.microsoft.com/office/drawing/2014/main" id="{4AD23A37-728E-7FD1-83C6-075E58E23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4" y="0"/>
            <a:ext cx="5743575" cy="6858000"/>
          </a:xfrm>
          <a:pattFill prst="wdUpDiag">
            <a:fgClr>
              <a:srgbClr val="E183BE"/>
            </a:fgClr>
            <a:bgClr>
              <a:srgbClr val="FF96D5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CE00A20-2584-9FDA-C9FE-BF84337B6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257A344A-5FDB-19C6-919F-C451A2BF5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Platshållare för bild 50">
            <a:extLst>
              <a:ext uri="{FF2B5EF4-FFF2-40B4-BE49-F238E27FC236}">
                <a16:creationId xmlns:a16="http://schemas.microsoft.com/office/drawing/2014/main" id="{F0E3EF31-5F9A-855D-737F-5B5E579401A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291753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storbild till hög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9">
            <a:extLst>
              <a:ext uri="{FF2B5EF4-FFF2-40B4-BE49-F238E27FC236}">
                <a16:creationId xmlns:a16="http://schemas.microsoft.com/office/drawing/2014/main" id="{4AD23A37-728E-7FD1-83C6-075E58E23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4" y="0"/>
            <a:ext cx="5743575" cy="6858000"/>
          </a:xfrm>
          <a:pattFill prst="wdUpDiag">
            <a:fgClr>
              <a:srgbClr val="E183BE"/>
            </a:fgClr>
            <a:bgClr>
              <a:srgbClr val="FF96D5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bild 45">
            <a:extLst>
              <a:ext uri="{FF2B5EF4-FFF2-40B4-BE49-F238E27FC236}">
                <a16:creationId xmlns:a16="http://schemas.microsoft.com/office/drawing/2014/main" id="{A812E28B-D25C-21F1-4ED6-DF7521676B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11234" y="4798668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1BF3B15-F689-066A-28FF-DA562A16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EE766F01-B90C-E7AB-2909-99552EAD7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Platshållare för bild 50">
            <a:extLst>
              <a:ext uri="{FF2B5EF4-FFF2-40B4-BE49-F238E27FC236}">
                <a16:creationId xmlns:a16="http://schemas.microsoft.com/office/drawing/2014/main" id="{F3D3467C-9DF1-E564-21C3-A6FE9826FEA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40813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Rubriker och 2 t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3240000" cy="685602"/>
          </a:xfrm>
        </p:spPr>
        <p:txBody>
          <a:bodyPr wrap="square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98E5694-2623-B31F-F21A-69E7341D53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40000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4AAFF9F-C52C-6EDB-93F3-971DE5A2F4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0000" y="1079698"/>
            <a:ext cx="3240650" cy="685602"/>
          </a:xfr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62CE740-E281-667D-3FA9-85FC633A5C4A}"/>
              </a:ext>
            </a:extLst>
          </p:cNvPr>
          <p:cNvSpPr/>
          <p:nvPr userDrawn="1"/>
        </p:nvSpPr>
        <p:spPr>
          <a:xfrm>
            <a:off x="720000" y="720000"/>
            <a:ext cx="2160000" cy="72000"/>
          </a:xfrm>
          <a:prstGeom prst="rect">
            <a:avLst/>
          </a:prstGeom>
          <a:solidFill>
            <a:srgbClr val="323F3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3AA7369-AD45-0E9C-F5D6-41A96CB66643}"/>
              </a:ext>
            </a:extLst>
          </p:cNvPr>
          <p:cNvSpPr/>
          <p:nvPr userDrawn="1"/>
        </p:nvSpPr>
        <p:spPr>
          <a:xfrm>
            <a:off x="4140000" y="720000"/>
            <a:ext cx="2160000" cy="72000"/>
          </a:xfrm>
          <a:prstGeom prst="rect">
            <a:avLst/>
          </a:prstGeom>
          <a:solidFill>
            <a:srgbClr val="323F3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FF96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62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43575" cy="6858000"/>
          </a:xfrm>
          <a:pattFill prst="wdUpDiag">
            <a:fgClr>
              <a:srgbClr val="E183BE"/>
            </a:fgClr>
            <a:bgClr>
              <a:srgbClr val="FF96D5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A3C09A0B-3F73-6678-36F5-7E0A2B00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488" y="1080000"/>
            <a:ext cx="4314270" cy="1920526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9CCC38C2-B5AF-6329-5933-A53EB80A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488" y="2448000"/>
            <a:ext cx="5022000" cy="3047646"/>
          </a:xfrm>
        </p:spPr>
        <p:txBody>
          <a:bodyPr l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9FDC2A73-F6D6-3190-119E-C29C4491E74C}"/>
              </a:ext>
            </a:extLst>
          </p:cNvPr>
          <p:cNvSpPr txBox="1"/>
          <p:nvPr userDrawn="1"/>
        </p:nvSpPr>
        <p:spPr>
          <a:xfrm>
            <a:off x="14866644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312151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312151"/>
              </a:solidFill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2016364-6ECC-51B1-F1AE-EFF74061971F}"/>
              </a:ext>
            </a:extLst>
          </p:cNvPr>
          <p:cNvSpPr/>
          <p:nvPr userDrawn="1"/>
        </p:nvSpPr>
        <p:spPr>
          <a:xfrm>
            <a:off x="6469200" y="718689"/>
            <a:ext cx="2160000" cy="72000"/>
          </a:xfrm>
          <a:prstGeom prst="rect">
            <a:avLst/>
          </a:prstGeom>
          <a:solidFill>
            <a:srgbClr val="312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1571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till vänst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43575" cy="6858000"/>
          </a:xfrm>
          <a:pattFill prst="wdUpDiag">
            <a:fgClr>
              <a:srgbClr val="E183BE"/>
            </a:fgClr>
            <a:bgClr>
              <a:srgbClr val="FF96D5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488" y="1080000"/>
            <a:ext cx="4314270" cy="1920526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488" y="2448000"/>
            <a:ext cx="5022000" cy="3047646"/>
          </a:xfrm>
        </p:spPr>
        <p:txBody>
          <a:bodyPr l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bild 45">
            <a:extLst>
              <a:ext uri="{FF2B5EF4-FFF2-40B4-BE49-F238E27FC236}">
                <a16:creationId xmlns:a16="http://schemas.microsoft.com/office/drawing/2014/main" id="{99413F61-411D-AF4C-729B-86EFBB084BD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289" y="374356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3CBF777-F569-7D36-2782-202BBF551175}"/>
              </a:ext>
            </a:extLst>
          </p:cNvPr>
          <p:cNvSpPr txBox="1"/>
          <p:nvPr userDrawn="1"/>
        </p:nvSpPr>
        <p:spPr>
          <a:xfrm>
            <a:off x="13656900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312151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312151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37A57C2-D2C6-4286-03D8-1E951B8B9A6E}"/>
              </a:ext>
            </a:extLst>
          </p:cNvPr>
          <p:cNvSpPr/>
          <p:nvPr userDrawn="1"/>
        </p:nvSpPr>
        <p:spPr>
          <a:xfrm>
            <a:off x="6469200" y="718689"/>
            <a:ext cx="2160000" cy="72000"/>
          </a:xfrm>
          <a:prstGeom prst="rect">
            <a:avLst/>
          </a:prstGeom>
          <a:solidFill>
            <a:srgbClr val="312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8768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film till vänster stå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245" y="1080000"/>
            <a:ext cx="6118701" cy="1311128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245" y="1836000"/>
            <a:ext cx="6955740" cy="3710052"/>
          </a:xfrm>
        </p:spPr>
        <p:txBody>
          <a:bodyPr l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29EA65E2-EB31-09D0-E7D8-2F9A3C13E53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369056" y="371800"/>
            <a:ext cx="3449526" cy="6132188"/>
          </a:xfrm>
          <a:pattFill prst="wdUpDiag">
            <a:fgClr>
              <a:srgbClr val="E183BE"/>
            </a:fgClr>
            <a:bgClr>
              <a:srgbClr val="FF96D5"/>
            </a:bgClr>
          </a:pattFill>
        </p:spPr>
        <p:txBody>
          <a:bodyPr/>
          <a:lstStyle/>
          <a:p>
            <a:r>
              <a:rPr lang="sv-SE"/>
              <a:t>Klicka på ikonen för att lägga till ett medieklipp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6415ED6-93AF-B2FE-599C-1D3B2AA6D9C5}"/>
              </a:ext>
            </a:extLst>
          </p:cNvPr>
          <p:cNvSpPr txBox="1"/>
          <p:nvPr userDrawn="1"/>
        </p:nvSpPr>
        <p:spPr>
          <a:xfrm>
            <a:off x="13656900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312151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312151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D306F77-DE82-E928-108C-6AB83775E714}"/>
              </a:ext>
            </a:extLst>
          </p:cNvPr>
          <p:cNvSpPr/>
          <p:nvPr userDrawn="1"/>
        </p:nvSpPr>
        <p:spPr>
          <a:xfrm>
            <a:off x="4556474" y="718689"/>
            <a:ext cx="2160000" cy="72000"/>
          </a:xfrm>
          <a:prstGeom prst="rect">
            <a:avLst/>
          </a:prstGeom>
          <a:solidFill>
            <a:srgbClr val="312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4736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i helskä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29EA65E2-EB31-09D0-E7D8-2F9A3C13E53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 rot="5400000">
            <a:off x="2658406" y="-2675595"/>
            <a:ext cx="6864406" cy="12202787"/>
          </a:xfrm>
          <a:pattFill prst="wdUpDiag">
            <a:fgClr>
              <a:srgbClr val="E183BE"/>
            </a:fgClr>
            <a:bgClr>
              <a:srgbClr val="FF96D5"/>
            </a:bgClr>
          </a:pattFill>
        </p:spPr>
        <p:txBody>
          <a:bodyPr/>
          <a:lstStyle/>
          <a:p>
            <a:r>
              <a:rPr lang="sv-SE"/>
              <a:t>Klicka på ikonen för att lägga till ett medieklipp</a:t>
            </a:r>
          </a:p>
        </p:txBody>
      </p:sp>
      <p:sp>
        <p:nvSpPr>
          <p:cNvPr id="5" name="Platshållare för bild 45">
            <a:extLst>
              <a:ext uri="{FF2B5EF4-FFF2-40B4-BE49-F238E27FC236}">
                <a16:creationId xmlns:a16="http://schemas.microsoft.com/office/drawing/2014/main" id="{C4C366A3-DE60-222B-7BF4-9A0BA3AECB8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9250" y="358229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2" name="Platshållare för bild 50">
            <a:extLst>
              <a:ext uri="{FF2B5EF4-FFF2-40B4-BE49-F238E27FC236}">
                <a16:creationId xmlns:a16="http://schemas.microsoft.com/office/drawing/2014/main" id="{3E216C5B-5B06-E3E1-EE26-6DE7513097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1314058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42FD1-0BCF-FC39-3622-FF21906A51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939635"/>
            <a:ext cx="9144000" cy="978729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sv-SE" dirty="0"/>
              <a:t>Tack!</a:t>
            </a:r>
          </a:p>
        </p:txBody>
      </p:sp>
      <p:pic>
        <p:nvPicPr>
          <p:cNvPr id="3" name="Bild 4">
            <a:extLst>
              <a:ext uri="{FF2B5EF4-FFF2-40B4-BE49-F238E27FC236}">
                <a16:creationId xmlns:a16="http://schemas.microsoft.com/office/drawing/2014/main" id="{B5EDA3F2-B2F5-5A2A-A6DD-F7137DBA3A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28000" y="720002"/>
            <a:ext cx="701870" cy="6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91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itat/Avsnittsbryt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42FD1-0BCF-FC39-3622-FF21906A5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28403"/>
            <a:ext cx="9144000" cy="1311128"/>
          </a:xfrm>
        </p:spPr>
        <p:txBody>
          <a:bodyPr anchor="b"/>
          <a:lstStyle>
            <a:lvl1pPr algn="ctr">
              <a:defRPr sz="4400" b="1" i="1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E488C589-210F-BAEC-6290-695A1A6A0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9791"/>
            <a:ext cx="9144000" cy="1655762"/>
          </a:xfrm>
        </p:spPr>
        <p:txBody>
          <a:bodyPr/>
          <a:lstStyle>
            <a:lvl1pPr marL="0" indent="0" algn="ctr">
              <a:buNone/>
              <a:defRPr sz="18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82599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itat/Avsnittsbrytare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A014DC8-6002-55E5-D922-EBCBFF82B1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531"/>
            <a:ext cx="12192000" cy="6858000"/>
          </a:xfrm>
          <a:pattFill prst="wdUpDiag">
            <a:fgClr>
              <a:schemeClr val="bg2">
                <a:lumMod val="50000"/>
              </a:schemeClr>
            </a:fgClr>
            <a:bgClr>
              <a:srgbClr val="323F38"/>
            </a:bgClr>
          </a:patt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FDB915D-ED01-EB63-EA62-B4BB49396E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28403"/>
            <a:ext cx="9144000" cy="1311128"/>
          </a:xfrm>
        </p:spPr>
        <p:txBody>
          <a:bodyPr anchor="b"/>
          <a:lstStyle>
            <a:lvl1pPr algn="ctr">
              <a:defRPr sz="4400" b="1" i="1"/>
            </a:lvl1pPr>
          </a:lstStyle>
          <a:p>
            <a:r>
              <a:rPr lang="sv-SE" dirty="0"/>
              <a:t>”Klicka här för att ändra mall för rubrikformat”</a:t>
            </a:r>
          </a:p>
        </p:txBody>
      </p:sp>
      <p:sp>
        <p:nvSpPr>
          <p:cNvPr id="8" name="Platshållare för bild 50">
            <a:extLst>
              <a:ext uri="{FF2B5EF4-FFF2-40B4-BE49-F238E27FC236}">
                <a16:creationId xmlns:a16="http://schemas.microsoft.com/office/drawing/2014/main" id="{BB4BB8B6-D798-3632-A3A2-EDA59810BCC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F772DB7-E98C-79C7-9A0A-B62940458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9791"/>
            <a:ext cx="9144000" cy="1655762"/>
          </a:xfrm>
        </p:spPr>
        <p:txBody>
          <a:bodyPr/>
          <a:lstStyle>
            <a:lvl1pPr marL="0" indent="0" algn="ctr">
              <a:buNone/>
              <a:defRPr sz="18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6147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Rubriker och 3 t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3240000" cy="685602"/>
          </a:xfrm>
        </p:spPr>
        <p:txBody>
          <a:bodyPr wrap="square" anchor="t" anchorCtr="0">
            <a:noAutofit/>
          </a:bodyPr>
          <a:lstStyle>
            <a:lvl1pPr>
              <a:defRPr b="1" i="1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 i="1"/>
            </a:lvl1pPr>
            <a:lvl2pPr marL="742950" indent="-285750" algn="l">
              <a:buFont typeface="Arial" panose="020B0604020202020204" pitchFamily="34" charset="0"/>
              <a:buChar char="•"/>
              <a:defRPr i="1"/>
            </a:lvl2pPr>
            <a:lvl3pPr marL="1200150" indent="-285750" algn="l">
              <a:buFont typeface="Arial" panose="020B0604020202020204" pitchFamily="34" charset="0"/>
              <a:buChar char="•"/>
              <a:defRPr i="1"/>
            </a:lvl3pPr>
            <a:lvl4pPr marL="1657350" indent="-285750" algn="l">
              <a:buFont typeface="Arial" panose="020B0604020202020204" pitchFamily="34" charset="0"/>
              <a:buChar char="•"/>
              <a:defRPr i="1"/>
            </a:lvl4pPr>
            <a:lvl5pPr marL="2114550" indent="-285750" algn="l">
              <a:buFont typeface="Arial" panose="020B0604020202020204" pitchFamily="34" charset="0"/>
              <a:buChar char="•"/>
              <a:defRPr i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98E5694-2623-B31F-F21A-69E7341D53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40000" y="1765603"/>
            <a:ext cx="3240001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 i="1"/>
            </a:lvl1pPr>
            <a:lvl2pPr marL="742950" indent="-285750" algn="l">
              <a:buFont typeface="Arial" panose="020B0604020202020204" pitchFamily="34" charset="0"/>
              <a:buChar char="•"/>
              <a:defRPr i="1"/>
            </a:lvl2pPr>
            <a:lvl3pPr marL="1200150" indent="-285750" algn="l">
              <a:buFont typeface="Arial" panose="020B0604020202020204" pitchFamily="34" charset="0"/>
              <a:buChar char="•"/>
              <a:defRPr i="1"/>
            </a:lvl3pPr>
            <a:lvl4pPr marL="1657350" indent="-285750" algn="l">
              <a:buFont typeface="Arial" panose="020B0604020202020204" pitchFamily="34" charset="0"/>
              <a:buChar char="•"/>
              <a:defRPr i="1"/>
            </a:lvl4pPr>
            <a:lvl5pPr marL="2114550" indent="-285750" algn="l">
              <a:buFont typeface="Arial" panose="020B0604020202020204" pitchFamily="34" charset="0"/>
              <a:buChar char="•"/>
              <a:defRPr i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D5B42C5A-5E77-7A84-2097-FBEE4693C53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560000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 i="1"/>
            </a:lvl1pPr>
            <a:lvl2pPr marL="742950" indent="-285750" algn="l">
              <a:buFont typeface="Arial" panose="020B0604020202020204" pitchFamily="34" charset="0"/>
              <a:buChar char="•"/>
              <a:defRPr i="1"/>
            </a:lvl2pPr>
            <a:lvl3pPr marL="1200150" indent="-285750" algn="l">
              <a:buFont typeface="Arial" panose="020B0604020202020204" pitchFamily="34" charset="0"/>
              <a:buChar char="•"/>
              <a:defRPr i="1"/>
            </a:lvl3pPr>
            <a:lvl4pPr marL="1657350" indent="-285750" algn="l">
              <a:buFont typeface="Arial" panose="020B0604020202020204" pitchFamily="34" charset="0"/>
              <a:buChar char="•"/>
              <a:defRPr i="1"/>
            </a:lvl4pPr>
            <a:lvl5pPr marL="2114550" indent="-285750" algn="l">
              <a:buFont typeface="Arial" panose="020B0604020202020204" pitchFamily="34" charset="0"/>
              <a:buChar char="•"/>
              <a:defRPr i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4AAFF9F-C52C-6EDB-93F3-971DE5A2F4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0000" y="1079698"/>
            <a:ext cx="3240650" cy="685602"/>
          </a:xfrm>
        </p:spPr>
        <p:txBody>
          <a:bodyPr/>
          <a:lstStyle>
            <a:lvl1pPr marL="0" indent="0">
              <a:buNone/>
              <a:defRPr sz="4400" b="1" i="1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63DF8F4C-FAFC-68BD-A402-C86558809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60000" y="1079698"/>
            <a:ext cx="3240650" cy="685602"/>
          </a:xfrm>
        </p:spPr>
        <p:txBody>
          <a:bodyPr/>
          <a:lstStyle>
            <a:lvl1pPr marL="0" indent="0">
              <a:buNone/>
              <a:defRPr sz="4400" b="1" i="1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49652421-10F0-EBA8-8A40-E684F7BC835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0000" y="720000"/>
            <a:ext cx="2160000" cy="72000"/>
          </a:xfrm>
          <a:prstGeom prst="rect">
            <a:avLst/>
          </a:prstGeom>
          <a:solidFill>
            <a:srgbClr val="FFC666"/>
          </a:solidFill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257EC81-6095-4AF3-7C98-62E88B72BAA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60000" y="720000"/>
            <a:ext cx="2160000" cy="72000"/>
          </a:xfrm>
          <a:prstGeom prst="rect">
            <a:avLst/>
          </a:prstGeom>
          <a:solidFill>
            <a:srgbClr val="FFC666"/>
          </a:solidFill>
        </p:spPr>
      </p:pic>
    </p:spTree>
    <p:extLst>
      <p:ext uri="{BB962C8B-B14F-4D97-AF65-F5344CB8AC3E}">
        <p14:creationId xmlns:p14="http://schemas.microsoft.com/office/powerpoint/2010/main" val="1992960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 userDrawn="1">
          <p15:clr>
            <a:srgbClr val="FBAE40"/>
          </p15:clr>
        </p15:guide>
        <p15:guide id="4" pos="4062" userDrawn="1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Rubriker och 2 t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3240000" cy="685602"/>
          </a:xfrm>
        </p:spPr>
        <p:txBody>
          <a:bodyPr wrap="square" anchor="t" anchorCtr="0">
            <a:noAutofit/>
          </a:bodyPr>
          <a:lstStyle>
            <a:lvl1pPr>
              <a:defRPr b="1" i="1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 i="1"/>
            </a:lvl1pPr>
            <a:lvl2pPr marL="742950" indent="-285750" algn="l">
              <a:buFont typeface="Arial" panose="020B0604020202020204" pitchFamily="34" charset="0"/>
              <a:buChar char="•"/>
              <a:defRPr i="1"/>
            </a:lvl2pPr>
            <a:lvl3pPr marL="1200150" indent="-285750" algn="l">
              <a:buFont typeface="Arial" panose="020B0604020202020204" pitchFamily="34" charset="0"/>
              <a:buChar char="•"/>
              <a:defRPr i="1"/>
            </a:lvl3pPr>
            <a:lvl4pPr marL="1657350" indent="-285750" algn="l">
              <a:buFont typeface="Arial" panose="020B0604020202020204" pitchFamily="34" charset="0"/>
              <a:buChar char="•"/>
              <a:defRPr i="1"/>
            </a:lvl4pPr>
            <a:lvl5pPr marL="2114550" indent="-285750" algn="l">
              <a:buFont typeface="Arial" panose="020B0604020202020204" pitchFamily="34" charset="0"/>
              <a:buChar char="•"/>
              <a:defRPr i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98E5694-2623-B31F-F21A-69E7341D53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40000" y="1765603"/>
            <a:ext cx="3240001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 i="1"/>
            </a:lvl1pPr>
            <a:lvl2pPr marL="742950" indent="-285750" algn="l">
              <a:buFont typeface="Arial" panose="020B0604020202020204" pitchFamily="34" charset="0"/>
              <a:buChar char="•"/>
              <a:defRPr i="1"/>
            </a:lvl2pPr>
            <a:lvl3pPr marL="1200150" indent="-285750" algn="l">
              <a:buFont typeface="Arial" panose="020B0604020202020204" pitchFamily="34" charset="0"/>
              <a:buChar char="•"/>
              <a:defRPr i="1"/>
            </a:lvl3pPr>
            <a:lvl4pPr marL="1657350" indent="-285750" algn="l">
              <a:buFont typeface="Arial" panose="020B0604020202020204" pitchFamily="34" charset="0"/>
              <a:buChar char="•"/>
              <a:defRPr i="1"/>
            </a:lvl4pPr>
            <a:lvl5pPr marL="2114550" indent="-285750" algn="l">
              <a:buFont typeface="Arial" panose="020B0604020202020204" pitchFamily="34" charset="0"/>
              <a:buChar char="•"/>
              <a:defRPr i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4AAFF9F-C52C-6EDB-93F3-971DE5A2F4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0000" y="1079698"/>
            <a:ext cx="3240650" cy="685602"/>
          </a:xfrm>
        </p:spPr>
        <p:txBody>
          <a:bodyPr/>
          <a:lstStyle>
            <a:lvl1pPr marL="0" indent="0">
              <a:buNone/>
              <a:defRPr sz="4400" b="1" i="1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49652421-10F0-EBA8-8A40-E684F7BC835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0000" y="720000"/>
            <a:ext cx="2160000" cy="72000"/>
          </a:xfrm>
          <a:prstGeom prst="rect">
            <a:avLst/>
          </a:prstGeom>
          <a:solidFill>
            <a:srgbClr val="FFC666"/>
          </a:solidFill>
        </p:spPr>
      </p:pic>
    </p:spTree>
    <p:extLst>
      <p:ext uri="{BB962C8B-B14F-4D97-AF65-F5344CB8AC3E}">
        <p14:creationId xmlns:p14="http://schemas.microsoft.com/office/powerpoint/2010/main" val="1208436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80000"/>
            <a:ext cx="8450765" cy="1311128"/>
          </a:xfrm>
        </p:spPr>
        <p:txBody>
          <a:bodyPr wrap="square" anchor="t" anchorCtr="0">
            <a:spAutoFit/>
          </a:bodyPr>
          <a:lstStyle>
            <a:lvl1pPr>
              <a:defRPr b="1" i="1">
                <a:solidFill>
                  <a:srgbClr val="FFC666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36000"/>
            <a:ext cx="8450765" cy="3948967"/>
          </a:xfrm>
        </p:spPr>
        <p:txBody>
          <a:bodyPr lIns="0"/>
          <a:lstStyle>
            <a:lvl1pPr marL="285750" indent="-285750" algn="l">
              <a:buClr>
                <a:srgbClr val="FFC666"/>
              </a:buClr>
              <a:buFont typeface="Arial" panose="020B0604020202020204" pitchFamily="34" charset="0"/>
              <a:buChar char="•"/>
              <a:defRPr i="1">
                <a:solidFill>
                  <a:srgbClr val="FFC666"/>
                </a:solidFill>
              </a:defRPr>
            </a:lvl1pPr>
            <a:lvl2pPr marL="742950" indent="-285750" algn="l">
              <a:buClr>
                <a:srgbClr val="FFC666"/>
              </a:buClr>
              <a:buFont typeface="Arial" panose="020B0604020202020204" pitchFamily="34" charset="0"/>
              <a:buChar char="•"/>
              <a:defRPr i="1">
                <a:solidFill>
                  <a:srgbClr val="FFC666"/>
                </a:solidFill>
              </a:defRPr>
            </a:lvl2pPr>
            <a:lvl3pPr marL="1200150" indent="-285750" algn="l">
              <a:buClr>
                <a:srgbClr val="FFC666"/>
              </a:buClr>
              <a:buFont typeface="Arial" panose="020B0604020202020204" pitchFamily="34" charset="0"/>
              <a:buChar char="•"/>
              <a:defRPr i="1">
                <a:solidFill>
                  <a:srgbClr val="FFC666"/>
                </a:solidFill>
              </a:defRPr>
            </a:lvl3pPr>
            <a:lvl4pPr marL="1657350" indent="-285750" algn="l">
              <a:buClr>
                <a:srgbClr val="FFC666"/>
              </a:buClr>
              <a:buFont typeface="Arial" panose="020B0604020202020204" pitchFamily="34" charset="0"/>
              <a:buChar char="•"/>
              <a:defRPr i="1">
                <a:solidFill>
                  <a:srgbClr val="FFC666"/>
                </a:solidFill>
              </a:defRPr>
            </a:lvl4pPr>
            <a:lvl5pPr marL="2114550" indent="-285750" algn="l">
              <a:buClr>
                <a:srgbClr val="FFC666"/>
              </a:buClr>
              <a:buFont typeface="Arial" panose="020B0604020202020204" pitchFamily="34" charset="0"/>
              <a:buChar char="•"/>
              <a:defRPr i="1">
                <a:solidFill>
                  <a:srgbClr val="FFC66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7684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80000"/>
            <a:ext cx="8450765" cy="701731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36000"/>
            <a:ext cx="8450765" cy="3948967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71139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text med bild i ram i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797ABEB3-C342-0015-B327-72E2B3E9C4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9250" y="354013"/>
            <a:ext cx="11493500" cy="3881437"/>
          </a:xfrm>
          <a:custGeom>
            <a:avLst/>
            <a:gdLst>
              <a:gd name="connsiteX0" fmla="*/ 370750 w 11493500"/>
              <a:gd name="connsiteY0" fmla="*/ 3208859 h 3881437"/>
              <a:gd name="connsiteX1" fmla="*/ 370750 w 11493500"/>
              <a:gd name="connsiteY1" fmla="*/ 3280859 h 3881437"/>
              <a:gd name="connsiteX2" fmla="*/ 2530750 w 11493500"/>
              <a:gd name="connsiteY2" fmla="*/ 3280859 h 3881437"/>
              <a:gd name="connsiteX3" fmla="*/ 2530750 w 11493500"/>
              <a:gd name="connsiteY3" fmla="*/ 3208859 h 3881437"/>
              <a:gd name="connsiteX4" fmla="*/ 0 w 11493500"/>
              <a:gd name="connsiteY4" fmla="*/ 0 h 3881437"/>
              <a:gd name="connsiteX5" fmla="*/ 11493500 w 11493500"/>
              <a:gd name="connsiteY5" fmla="*/ 0 h 3881437"/>
              <a:gd name="connsiteX6" fmla="*/ 11493500 w 11493500"/>
              <a:gd name="connsiteY6" fmla="*/ 3881437 h 3881437"/>
              <a:gd name="connsiteX7" fmla="*/ 0 w 11493500"/>
              <a:gd name="connsiteY7" fmla="*/ 3881437 h 388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93500" h="3881437">
                <a:moveTo>
                  <a:pt x="370750" y="3208859"/>
                </a:moveTo>
                <a:lnTo>
                  <a:pt x="370750" y="3280859"/>
                </a:lnTo>
                <a:lnTo>
                  <a:pt x="2530750" y="3280859"/>
                </a:lnTo>
                <a:lnTo>
                  <a:pt x="2530750" y="3208859"/>
                </a:lnTo>
                <a:close/>
                <a:moveTo>
                  <a:pt x="0" y="0"/>
                </a:moveTo>
                <a:lnTo>
                  <a:pt x="11493500" y="0"/>
                </a:lnTo>
                <a:lnTo>
                  <a:pt x="11493500" y="3881437"/>
                </a:lnTo>
                <a:lnTo>
                  <a:pt x="0" y="3881437"/>
                </a:lnTo>
                <a:close/>
              </a:path>
            </a:pathLst>
          </a:custGeom>
          <a:pattFill prst="wdUpDiag">
            <a:fgClr>
              <a:srgbClr val="1A1F1C"/>
            </a:fgClr>
            <a:bgClr>
              <a:srgbClr val="323F38"/>
            </a:bgClr>
          </a:pattFill>
        </p:spPr>
        <p:txBody>
          <a:bodyPr wrap="square">
            <a:noAutofit/>
          </a:bodyPr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913200"/>
            <a:ext cx="8400359" cy="1311128"/>
          </a:xfrm>
        </p:spPr>
        <p:txBody>
          <a:bodyPr wrap="square" anchor="t" anchorCtr="0">
            <a:spAutoFit/>
          </a:bodyPr>
          <a:lstStyle>
            <a:lvl1pPr>
              <a:defRPr b="1" i="1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4614931"/>
            <a:ext cx="8400358" cy="1283963"/>
          </a:xfrm>
        </p:spPr>
        <p:txBody>
          <a:bodyPr lIns="0"/>
          <a:lstStyle>
            <a:lvl1pPr marL="0" indent="0" algn="l">
              <a:buFont typeface="Arial" panose="020B0604020202020204" pitchFamily="34" charset="0"/>
              <a:buNone/>
              <a:defRPr i="1"/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bild 45">
            <a:extLst>
              <a:ext uri="{FF2B5EF4-FFF2-40B4-BE49-F238E27FC236}">
                <a16:creationId xmlns:a16="http://schemas.microsoft.com/office/drawing/2014/main" id="{33A9309C-ED18-50BF-2869-C930428A4A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0000" y="720000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D0B0CC6-0D60-1C79-2CEF-27A2B966BEC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000" y="3564000"/>
            <a:ext cx="2160000" cy="72000"/>
          </a:xfrm>
          <a:prstGeom prst="rect">
            <a:avLst/>
          </a:prstGeom>
          <a:solidFill>
            <a:srgbClr val="FFC666"/>
          </a:solidFill>
        </p:spPr>
      </p:pic>
      <p:sp>
        <p:nvSpPr>
          <p:cNvPr id="6" name="Platshållare för bild 50">
            <a:extLst>
              <a:ext uri="{FF2B5EF4-FFF2-40B4-BE49-F238E27FC236}">
                <a16:creationId xmlns:a16="http://schemas.microsoft.com/office/drawing/2014/main" id="{FBAA59B4-9984-7910-0C36-DA966C18B5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2117386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  <p15:guide id="7" orient="horz" pos="2668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text med bild i ram till höger och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920526"/>
          </a:xfrm>
        </p:spPr>
        <p:txBody>
          <a:bodyPr wrap="square" anchor="t" anchorCtr="0">
            <a:spAutoFit/>
          </a:bodyPr>
          <a:lstStyle>
            <a:lvl1pPr>
              <a:defRPr b="1" i="1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 i="1"/>
            </a:lvl1pPr>
            <a:lvl2pPr marL="742950" indent="-285750" algn="l">
              <a:buFont typeface="Arial" panose="020B0604020202020204" pitchFamily="34" charset="0"/>
              <a:buChar char="•"/>
              <a:defRPr i="1"/>
            </a:lvl2pPr>
            <a:lvl3pPr marL="1200150" indent="-285750" algn="l">
              <a:buFont typeface="Arial" panose="020B0604020202020204" pitchFamily="34" charset="0"/>
              <a:buChar char="•"/>
              <a:defRPr i="1"/>
            </a:lvl3pPr>
            <a:lvl4pPr marL="1657350" indent="-285750" algn="l">
              <a:buFont typeface="Arial" panose="020B0604020202020204" pitchFamily="34" charset="0"/>
              <a:buChar char="•"/>
              <a:defRPr i="1"/>
            </a:lvl4pPr>
            <a:lvl5pPr marL="2114550" indent="-285750" algn="l">
              <a:buFont typeface="Arial" panose="020B0604020202020204" pitchFamily="34" charset="0"/>
              <a:buChar char="•"/>
              <a:defRPr i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4" name="Platshållare för bild 9">
            <a:extLst>
              <a:ext uri="{FF2B5EF4-FFF2-40B4-BE49-F238E27FC236}">
                <a16:creationId xmlns:a16="http://schemas.microsoft.com/office/drawing/2014/main" id="{B9C380D6-8BD1-ED63-CD5A-0066BE684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5" y="360000"/>
            <a:ext cx="5394325" cy="6149976"/>
          </a:xfrm>
          <a:pattFill prst="wdUpDiag">
            <a:fgClr>
              <a:srgbClr val="1A1F1C"/>
            </a:fgClr>
            <a:bgClr>
              <a:srgbClr val="323F38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6" name="Platshållare för bild 45">
            <a:extLst>
              <a:ext uri="{FF2B5EF4-FFF2-40B4-BE49-F238E27FC236}">
                <a16:creationId xmlns:a16="http://schemas.microsoft.com/office/drawing/2014/main" id="{33A9309C-ED18-50BF-2869-C930428A4A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4800" y="4680000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4" name="Platshållare för bild 50">
            <a:extLst>
              <a:ext uri="{FF2B5EF4-FFF2-40B4-BE49-F238E27FC236}">
                <a16:creationId xmlns:a16="http://schemas.microsoft.com/office/drawing/2014/main" id="{B8A8F846-F5C5-677F-C7BC-8C9D17D7A3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4012474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text med bild i ram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920526"/>
          </a:xfrm>
        </p:spPr>
        <p:txBody>
          <a:bodyPr wrap="square" anchor="t" anchorCtr="0">
            <a:spAutoFit/>
          </a:bodyPr>
          <a:lstStyle>
            <a:lvl1pPr>
              <a:defRPr b="1" i="1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 i="1"/>
            </a:lvl1pPr>
            <a:lvl2pPr marL="742950" indent="-285750" algn="l">
              <a:buFont typeface="Arial" panose="020B0604020202020204" pitchFamily="34" charset="0"/>
              <a:buChar char="•"/>
              <a:defRPr i="1"/>
            </a:lvl2pPr>
            <a:lvl3pPr marL="1200150" indent="-285750" algn="l">
              <a:buFont typeface="Arial" panose="020B0604020202020204" pitchFamily="34" charset="0"/>
              <a:buChar char="•"/>
              <a:defRPr i="1"/>
            </a:lvl3pPr>
            <a:lvl4pPr marL="1657350" indent="-285750" algn="l">
              <a:buFont typeface="Arial" panose="020B0604020202020204" pitchFamily="34" charset="0"/>
              <a:buChar char="•"/>
              <a:defRPr i="1"/>
            </a:lvl4pPr>
            <a:lvl5pPr marL="2114550" indent="-285750" algn="l">
              <a:buFont typeface="Arial" panose="020B0604020202020204" pitchFamily="34" charset="0"/>
              <a:buChar char="•"/>
              <a:defRPr i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bild 9">
            <a:extLst>
              <a:ext uri="{FF2B5EF4-FFF2-40B4-BE49-F238E27FC236}">
                <a16:creationId xmlns:a16="http://schemas.microsoft.com/office/drawing/2014/main" id="{7B6BC8F9-DCA2-A3ED-632E-1754B33C05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5" y="360000"/>
            <a:ext cx="5394325" cy="6149976"/>
          </a:xfrm>
          <a:pattFill prst="wdUpDiag">
            <a:fgClr>
              <a:schemeClr val="bg2">
                <a:lumMod val="50000"/>
              </a:schemeClr>
            </a:fgClr>
            <a:bgClr>
              <a:srgbClr val="323F38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50">
            <a:extLst>
              <a:ext uri="{FF2B5EF4-FFF2-40B4-BE49-F238E27FC236}">
                <a16:creationId xmlns:a16="http://schemas.microsoft.com/office/drawing/2014/main" id="{5B9E0A34-2591-7E4B-B9D7-6FCA5A1FDF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3361085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text med bild i ram till vänst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9250" y="354013"/>
            <a:ext cx="5394325" cy="6149976"/>
          </a:xfrm>
          <a:pattFill prst="wdUpDiag">
            <a:fgClr>
              <a:schemeClr val="bg2">
                <a:lumMod val="50000"/>
              </a:schemeClr>
            </a:fgClr>
            <a:bgClr>
              <a:srgbClr val="323F38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45">
            <a:extLst>
              <a:ext uri="{FF2B5EF4-FFF2-40B4-BE49-F238E27FC236}">
                <a16:creationId xmlns:a16="http://schemas.microsoft.com/office/drawing/2014/main" id="{48E1D739-DD23-D6A7-668B-9FEDC440D0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87895" y="4680000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E69D9F35-F6EB-394B-2CD1-0577E513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200" y="1080000"/>
            <a:ext cx="4314558" cy="1920526"/>
          </a:xfrm>
        </p:spPr>
        <p:txBody>
          <a:bodyPr wrap="square" anchor="t" anchorCtr="0">
            <a:spAutoFit/>
          </a:bodyPr>
          <a:lstStyle>
            <a:lvl1pPr algn="l">
              <a:defRPr b="1" i="1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F9CE7F8-D38B-D3F0-332D-8E75B301F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200" y="2448000"/>
            <a:ext cx="5022000" cy="3047646"/>
          </a:xfrm>
        </p:spPr>
        <p:txBody>
          <a:bodyPr wrap="square" lIns="0"/>
          <a:lstStyle>
            <a:lvl1pPr algn="l">
              <a:defRPr i="1"/>
            </a:lvl1pPr>
            <a:lvl2pPr algn="l">
              <a:defRPr i="1"/>
            </a:lvl2pPr>
            <a:lvl3pPr algn="l">
              <a:defRPr i="1"/>
            </a:lvl3pPr>
            <a:lvl4pPr algn="l">
              <a:defRPr i="1"/>
            </a:lvl4pPr>
            <a:lvl5pPr algn="l">
              <a:defRPr i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ED8E3F9-0EBE-C02C-E884-A6CF631CCBA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9200" y="720000"/>
            <a:ext cx="2160000" cy="72000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4D457AE0-68FF-232D-3859-770B7D8AA1D7}"/>
              </a:ext>
            </a:extLst>
          </p:cNvPr>
          <p:cNvSpPr txBox="1"/>
          <p:nvPr userDrawn="1"/>
        </p:nvSpPr>
        <p:spPr>
          <a:xfrm>
            <a:off x="13656900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3937431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text med bild i ram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9250" y="354013"/>
            <a:ext cx="5394325" cy="6149976"/>
          </a:xfrm>
          <a:pattFill prst="wdUpDiag">
            <a:fgClr>
              <a:srgbClr val="1A1F1C"/>
            </a:fgClr>
            <a:bgClr>
              <a:srgbClr val="323F38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E759D4D1-C9C2-112E-091B-AA7C06C20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200" y="1080000"/>
            <a:ext cx="4314558" cy="1920526"/>
          </a:xfrm>
        </p:spPr>
        <p:txBody>
          <a:bodyPr wrap="square" anchor="t" anchorCtr="0">
            <a:spAutoFit/>
          </a:bodyPr>
          <a:lstStyle>
            <a:lvl1pPr>
              <a:defRPr b="1" i="1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849A151D-4279-4332-C5D9-7861C01AE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200" y="2448000"/>
            <a:ext cx="5022000" cy="3047646"/>
          </a:xfrm>
        </p:spPr>
        <p:txBody>
          <a:bodyPr lIns="0"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6BA2F89-C74A-D655-6FAE-B22E869FE28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9200" y="720000"/>
            <a:ext cx="2160000" cy="72000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BCEB2D5F-8918-637B-5DF4-F9F7B5461728}"/>
              </a:ext>
            </a:extLst>
          </p:cNvPr>
          <p:cNvSpPr txBox="1"/>
          <p:nvPr userDrawn="1"/>
        </p:nvSpPr>
        <p:spPr>
          <a:xfrm>
            <a:off x="13858524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2529839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text med stor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9">
            <a:extLst>
              <a:ext uri="{FF2B5EF4-FFF2-40B4-BE49-F238E27FC236}">
                <a16:creationId xmlns:a16="http://schemas.microsoft.com/office/drawing/2014/main" id="{4AD23A37-728E-7FD1-83C6-075E58E23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4" y="0"/>
            <a:ext cx="5743575" cy="6858000"/>
          </a:xfrm>
          <a:pattFill prst="wdUpDiag">
            <a:fgClr>
              <a:srgbClr val="1A1F1C"/>
            </a:fgClr>
            <a:bgClr>
              <a:srgbClr val="323F38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CE00A20-2584-9FDA-C9FE-BF84337B6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920526"/>
          </a:xfrm>
        </p:spPr>
        <p:txBody>
          <a:bodyPr wrap="square" anchor="t" anchorCtr="0">
            <a:spAutoFit/>
          </a:bodyPr>
          <a:lstStyle>
            <a:lvl1pPr>
              <a:defRPr b="1" i="1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257A344A-5FDB-19C6-919F-C451A2BF5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 i="1"/>
            </a:lvl1pPr>
            <a:lvl2pPr marL="742950" indent="-285750" algn="l">
              <a:buFont typeface="Arial" panose="020B0604020202020204" pitchFamily="34" charset="0"/>
              <a:buChar char="•"/>
              <a:defRPr i="1"/>
            </a:lvl2pPr>
            <a:lvl3pPr marL="1200150" indent="-285750" algn="l">
              <a:buFont typeface="Arial" panose="020B0604020202020204" pitchFamily="34" charset="0"/>
              <a:buChar char="•"/>
              <a:defRPr i="1"/>
            </a:lvl3pPr>
            <a:lvl4pPr marL="1657350" indent="-285750" algn="l">
              <a:buFont typeface="Arial" panose="020B0604020202020204" pitchFamily="34" charset="0"/>
              <a:buChar char="•"/>
              <a:defRPr i="1"/>
            </a:lvl4pPr>
            <a:lvl5pPr marL="2114550" indent="-285750" algn="l">
              <a:buFont typeface="Arial" panose="020B0604020202020204" pitchFamily="34" charset="0"/>
              <a:buChar char="•"/>
              <a:defRPr i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Platshållare för bild 50">
            <a:extLst>
              <a:ext uri="{FF2B5EF4-FFF2-40B4-BE49-F238E27FC236}">
                <a16:creationId xmlns:a16="http://schemas.microsoft.com/office/drawing/2014/main" id="{558753EA-9C00-0F64-6145-D26DE7825C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2265018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text med storbild till hög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9">
            <a:extLst>
              <a:ext uri="{FF2B5EF4-FFF2-40B4-BE49-F238E27FC236}">
                <a16:creationId xmlns:a16="http://schemas.microsoft.com/office/drawing/2014/main" id="{4AD23A37-728E-7FD1-83C6-075E58E23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4" y="0"/>
            <a:ext cx="5743575" cy="6858000"/>
          </a:xfrm>
          <a:pattFill prst="wdUpDiag">
            <a:fgClr>
              <a:schemeClr val="bg2">
                <a:lumMod val="50000"/>
              </a:schemeClr>
            </a:fgClr>
            <a:bgClr>
              <a:srgbClr val="323F38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bild 45">
            <a:extLst>
              <a:ext uri="{FF2B5EF4-FFF2-40B4-BE49-F238E27FC236}">
                <a16:creationId xmlns:a16="http://schemas.microsoft.com/office/drawing/2014/main" id="{A812E28B-D25C-21F1-4ED6-DF7521676B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4789962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1BF3B15-F689-066A-28FF-DA562A16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920526"/>
          </a:xfrm>
        </p:spPr>
        <p:txBody>
          <a:bodyPr wrap="square" anchor="t" anchorCtr="0">
            <a:spAutoFit/>
          </a:bodyPr>
          <a:lstStyle>
            <a:lvl1pPr>
              <a:defRPr b="1" i="1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EE766F01-B90C-E7AB-2909-99552EAD7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 i="1"/>
            </a:lvl1pPr>
            <a:lvl2pPr marL="742950" indent="-285750" algn="l">
              <a:buFont typeface="Arial" panose="020B0604020202020204" pitchFamily="34" charset="0"/>
              <a:buChar char="•"/>
              <a:defRPr i="1"/>
            </a:lvl2pPr>
            <a:lvl3pPr marL="1200150" indent="-285750" algn="l">
              <a:buFont typeface="Arial" panose="020B0604020202020204" pitchFamily="34" charset="0"/>
              <a:buChar char="•"/>
              <a:defRPr i="1"/>
            </a:lvl3pPr>
            <a:lvl4pPr marL="1657350" indent="-285750" algn="l">
              <a:buFont typeface="Arial" panose="020B0604020202020204" pitchFamily="34" charset="0"/>
              <a:buChar char="•"/>
              <a:defRPr i="1"/>
            </a:lvl4pPr>
            <a:lvl5pPr marL="2114550" indent="-285750" algn="l">
              <a:buFont typeface="Arial" panose="020B0604020202020204" pitchFamily="34" charset="0"/>
              <a:buChar char="•"/>
              <a:defRPr i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Platshållare för bild 50">
            <a:extLst>
              <a:ext uri="{FF2B5EF4-FFF2-40B4-BE49-F238E27FC236}">
                <a16:creationId xmlns:a16="http://schemas.microsoft.com/office/drawing/2014/main" id="{4E85ECB7-BEFD-8110-2F68-C58098DD7EF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2014219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text med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43575" cy="6858000"/>
          </a:xfrm>
          <a:pattFill prst="wdUpDiag">
            <a:fgClr>
              <a:srgbClr val="1A1F1C"/>
            </a:fgClr>
            <a:bgClr>
              <a:srgbClr val="323F38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A3C09A0B-3F73-6678-36F5-7E0A2B00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488" y="1080000"/>
            <a:ext cx="4213458" cy="2529923"/>
          </a:xfrm>
        </p:spPr>
        <p:txBody>
          <a:bodyPr wrap="square" anchor="t" anchorCtr="0">
            <a:spAutoFit/>
          </a:bodyPr>
          <a:lstStyle>
            <a:lvl1pPr>
              <a:defRPr b="1" i="1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9CCC38C2-B5AF-6329-5933-A53EB80A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488" y="2448000"/>
            <a:ext cx="5022000" cy="3047646"/>
          </a:xfrm>
        </p:spPr>
        <p:txBody>
          <a:bodyPr lIns="0"/>
          <a:lstStyle>
            <a:lvl1pPr>
              <a:defRPr b="0" i="1"/>
            </a:lvl1pPr>
            <a:lvl2pPr>
              <a:defRPr b="0" i="1"/>
            </a:lvl2pPr>
            <a:lvl3pPr>
              <a:defRPr b="0" i="1"/>
            </a:lvl3pPr>
            <a:lvl4pPr>
              <a:defRPr b="0" i="1"/>
            </a:lvl4pPr>
            <a:lvl5pPr>
              <a:defRPr b="0" i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19588D4E-D0D3-A9F6-1004-7B3EB923ACB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9200" y="720000"/>
            <a:ext cx="2160000" cy="72000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9FDC2A73-F6D6-3190-119E-C29C4491E74C}"/>
              </a:ext>
            </a:extLst>
          </p:cNvPr>
          <p:cNvSpPr txBox="1"/>
          <p:nvPr userDrawn="1"/>
        </p:nvSpPr>
        <p:spPr>
          <a:xfrm>
            <a:off x="13001622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366726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text med bild till vänst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43575" cy="6858000"/>
          </a:xfrm>
          <a:pattFill prst="wdUpDiag">
            <a:fgClr>
              <a:srgbClr val="1A1F1C"/>
            </a:fgClr>
            <a:bgClr>
              <a:srgbClr val="323F38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488" y="1080000"/>
            <a:ext cx="4213458" cy="2529923"/>
          </a:xfrm>
        </p:spPr>
        <p:txBody>
          <a:bodyPr wrap="square" anchor="t" anchorCtr="0">
            <a:spAutoFit/>
          </a:bodyPr>
          <a:lstStyle>
            <a:lvl1pPr>
              <a:defRPr b="1" i="1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488" y="2448000"/>
            <a:ext cx="5022000" cy="3047646"/>
          </a:xfrm>
        </p:spPr>
        <p:txBody>
          <a:bodyPr lIns="0"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DA80F60-6DAD-57C0-B2EC-A8302A9FB30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9200" y="720000"/>
            <a:ext cx="2160000" cy="72000"/>
          </a:xfrm>
          <a:prstGeom prst="rect">
            <a:avLst/>
          </a:prstGeom>
        </p:spPr>
      </p:pic>
      <p:sp>
        <p:nvSpPr>
          <p:cNvPr id="5" name="Platshållare för bild 45">
            <a:extLst>
              <a:ext uri="{FF2B5EF4-FFF2-40B4-BE49-F238E27FC236}">
                <a16:creationId xmlns:a16="http://schemas.microsoft.com/office/drawing/2014/main" id="{99413F61-411D-AF4C-729B-86EFBB084BD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289" y="374400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3CBF777-F569-7D36-2782-202BBF551175}"/>
              </a:ext>
            </a:extLst>
          </p:cNvPr>
          <p:cNvSpPr txBox="1"/>
          <p:nvPr userDrawn="1"/>
        </p:nvSpPr>
        <p:spPr>
          <a:xfrm>
            <a:off x="13707306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3931852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text med film till vänster stå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245" y="1080000"/>
            <a:ext cx="6118701" cy="1920526"/>
          </a:xfrm>
        </p:spPr>
        <p:txBody>
          <a:bodyPr wrap="square" anchor="t" anchorCtr="0">
            <a:spAutoFit/>
          </a:bodyPr>
          <a:lstStyle>
            <a:lvl1pPr>
              <a:defRPr b="1" i="1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245" y="1836000"/>
            <a:ext cx="6955740" cy="3710052"/>
          </a:xfrm>
        </p:spPr>
        <p:txBody>
          <a:bodyPr lIns="0"/>
          <a:lstStyle>
            <a:lvl1pPr>
              <a:defRPr b="0" i="1"/>
            </a:lvl1pPr>
            <a:lvl2pPr>
              <a:defRPr b="0" i="1"/>
            </a:lvl2pPr>
            <a:lvl3pPr>
              <a:defRPr b="0" i="1"/>
            </a:lvl3pPr>
            <a:lvl4pPr>
              <a:defRPr b="0" i="1"/>
            </a:lvl4pPr>
            <a:lvl5pPr>
              <a:defRPr b="0" i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DA80F60-6DAD-57C0-B2EC-A8302A9FB30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63957" y="720000"/>
            <a:ext cx="2160000" cy="72000"/>
          </a:xfrm>
          <a:prstGeom prst="rect">
            <a:avLst/>
          </a:prstGeom>
        </p:spPr>
      </p:pic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29EA65E2-EB31-09D0-E7D8-2F9A3C13E53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369056" y="371800"/>
            <a:ext cx="3449526" cy="6132188"/>
          </a:xfrm>
          <a:pattFill prst="wdUpDiag">
            <a:fgClr>
              <a:schemeClr val="bg2">
                <a:lumMod val="50000"/>
              </a:schemeClr>
            </a:fgClr>
            <a:bgClr>
              <a:srgbClr val="323F38"/>
            </a:bgClr>
          </a:pattFill>
        </p:spPr>
        <p:txBody>
          <a:bodyPr/>
          <a:lstStyle/>
          <a:p>
            <a:r>
              <a:rPr lang="sv-SE"/>
              <a:t>Klicka på ikonen för att lägga till ett medieklipp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6415ED6-93AF-B2FE-599C-1D3B2AA6D9C5}"/>
              </a:ext>
            </a:extLst>
          </p:cNvPr>
          <p:cNvSpPr txBox="1"/>
          <p:nvPr userDrawn="1"/>
        </p:nvSpPr>
        <p:spPr>
          <a:xfrm>
            <a:off x="14614614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2957175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i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7E182491-D393-96C3-BA28-D218D16AD3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9250" y="354013"/>
            <a:ext cx="11493500" cy="3881437"/>
          </a:xfrm>
          <a:custGeom>
            <a:avLst/>
            <a:gdLst>
              <a:gd name="connsiteX0" fmla="*/ 370750 w 11493500"/>
              <a:gd name="connsiteY0" fmla="*/ 3208859 h 3881437"/>
              <a:gd name="connsiteX1" fmla="*/ 370750 w 11493500"/>
              <a:gd name="connsiteY1" fmla="*/ 3280859 h 3881437"/>
              <a:gd name="connsiteX2" fmla="*/ 2530750 w 11493500"/>
              <a:gd name="connsiteY2" fmla="*/ 3280859 h 3881437"/>
              <a:gd name="connsiteX3" fmla="*/ 2530750 w 11493500"/>
              <a:gd name="connsiteY3" fmla="*/ 3208859 h 3881437"/>
              <a:gd name="connsiteX4" fmla="*/ 0 w 11493500"/>
              <a:gd name="connsiteY4" fmla="*/ 0 h 3881437"/>
              <a:gd name="connsiteX5" fmla="*/ 11493500 w 11493500"/>
              <a:gd name="connsiteY5" fmla="*/ 0 h 3881437"/>
              <a:gd name="connsiteX6" fmla="*/ 11493500 w 11493500"/>
              <a:gd name="connsiteY6" fmla="*/ 3881437 h 3881437"/>
              <a:gd name="connsiteX7" fmla="*/ 0 w 11493500"/>
              <a:gd name="connsiteY7" fmla="*/ 3881437 h 388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93500" h="3881437">
                <a:moveTo>
                  <a:pt x="370750" y="3208859"/>
                </a:moveTo>
                <a:lnTo>
                  <a:pt x="370750" y="3280859"/>
                </a:lnTo>
                <a:lnTo>
                  <a:pt x="2530750" y="3280859"/>
                </a:lnTo>
                <a:lnTo>
                  <a:pt x="2530750" y="3208859"/>
                </a:lnTo>
                <a:close/>
                <a:moveTo>
                  <a:pt x="0" y="0"/>
                </a:moveTo>
                <a:lnTo>
                  <a:pt x="11493500" y="0"/>
                </a:lnTo>
                <a:lnTo>
                  <a:pt x="11493500" y="3881437"/>
                </a:lnTo>
                <a:lnTo>
                  <a:pt x="0" y="3881437"/>
                </a:lnTo>
                <a:close/>
              </a:path>
            </a:pathLst>
          </a:custGeom>
          <a:pattFill prst="wdUpDiag">
            <a:fgClr>
              <a:srgbClr val="E7B45E"/>
            </a:fgClr>
            <a:bgClr>
              <a:srgbClr val="FFC666"/>
            </a:bgClr>
          </a:pattFill>
        </p:spPr>
        <p:txBody>
          <a:bodyPr wrap="square">
            <a:noAutofit/>
          </a:bodyPr>
          <a:lstStyle/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913200"/>
            <a:ext cx="8400359" cy="701731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4614931"/>
            <a:ext cx="8400358" cy="1283963"/>
          </a:xfrm>
        </p:spPr>
        <p:txBody>
          <a:bodyPr lIns="0"/>
          <a:lstStyle>
            <a:lvl1pPr marL="0" indent="0" algn="l">
              <a:buFont typeface="Arial" panose="020B0604020202020204" pitchFamily="34" charset="0"/>
              <a:buNone/>
              <a:defRPr/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bild 45">
            <a:extLst>
              <a:ext uri="{FF2B5EF4-FFF2-40B4-BE49-F238E27FC236}">
                <a16:creationId xmlns:a16="http://schemas.microsoft.com/office/drawing/2014/main" id="{33A9309C-ED18-50BF-2869-C930428A4A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0000" y="707076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438331E-7E87-10FE-D6CC-CD88FBD7C4F4}"/>
              </a:ext>
            </a:extLst>
          </p:cNvPr>
          <p:cNvSpPr/>
          <p:nvPr userDrawn="1"/>
        </p:nvSpPr>
        <p:spPr>
          <a:xfrm>
            <a:off x="720000" y="3564000"/>
            <a:ext cx="2160000" cy="72000"/>
          </a:xfrm>
          <a:prstGeom prst="rect">
            <a:avLst/>
          </a:prstGeom>
          <a:solidFill>
            <a:srgbClr val="323F3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  <p:sp>
        <p:nvSpPr>
          <p:cNvPr id="6" name="Platshållare för bild 50">
            <a:extLst>
              <a:ext uri="{FF2B5EF4-FFF2-40B4-BE49-F238E27FC236}">
                <a16:creationId xmlns:a16="http://schemas.microsoft.com/office/drawing/2014/main" id="{D520C69E-5233-827F-0B18-3AB1A60E05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405320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42FD1-0BCF-FC39-3622-FF21906A51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939635"/>
            <a:ext cx="9144000" cy="978729"/>
          </a:xfrm>
        </p:spPr>
        <p:txBody>
          <a:bodyPr anchor="b"/>
          <a:lstStyle>
            <a:lvl1pPr algn="ctr">
              <a:defRPr sz="6400" b="1" i="1"/>
            </a:lvl1pPr>
          </a:lstStyle>
          <a:p>
            <a:r>
              <a:rPr lang="sv-SE" dirty="0"/>
              <a:t>Tack!</a:t>
            </a:r>
          </a:p>
        </p:txBody>
      </p:sp>
      <p:pic>
        <p:nvPicPr>
          <p:cNvPr id="3" name="Bild 4">
            <a:extLst>
              <a:ext uri="{FF2B5EF4-FFF2-40B4-BE49-F238E27FC236}">
                <a16:creationId xmlns:a16="http://schemas.microsoft.com/office/drawing/2014/main" id="{5A705614-D648-ACB9-F57D-F9A81DC630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28000" y="720002"/>
            <a:ext cx="701871" cy="6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55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skarp bild rubrik nedryck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B1542931-577A-5943-AEE0-BCF9B079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11200"/>
            <a:ext cx="12192000" cy="756920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A2519735-16DF-A749-8E96-28F31064C8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464146"/>
            <a:ext cx="12192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cap="none" baseline="0">
                <a:solidFill>
                  <a:schemeClr val="bg1"/>
                </a:solidFill>
                <a:latin typeface="Roboto Black" pitchFamily="2" charset="0"/>
              </a:defRPr>
            </a:lvl1pPr>
          </a:lstStyle>
          <a:p>
            <a:r>
              <a:rPr lang="sv-SE"/>
              <a:t>Klicka här för att ändra mall</a:t>
            </a:r>
            <a:br>
              <a:rPr lang="sv-SE"/>
            </a:br>
            <a:r>
              <a:rPr lang="sv-SE"/>
              <a:t>för rubrikformat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F1DAE3F4-325B-A34E-8393-2AC34EDF6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089595"/>
            <a:ext cx="12192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Robot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6E7E022-9087-294A-8FC5-4F250DDE62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112" y="174948"/>
            <a:ext cx="1124861" cy="100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822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5CFC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36731" y="0"/>
            <a:ext cx="5755268" cy="367483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80602" y="4136083"/>
            <a:ext cx="3517899" cy="2721916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2498310" y="923324"/>
            <a:ext cx="3938693" cy="0"/>
          </a:xfrm>
          <a:custGeom>
            <a:avLst/>
            <a:gdLst/>
            <a:ahLst/>
            <a:cxnLst/>
            <a:rect l="l" t="t" r="r" b="b"/>
            <a:pathLst>
              <a:path w="5908040">
                <a:moveTo>
                  <a:pt x="0" y="0"/>
                </a:moveTo>
                <a:lnTo>
                  <a:pt x="590763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" y="1192784"/>
            <a:ext cx="6880351" cy="322275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817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örsätts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42FD1-0BCF-FC39-3622-FF21906A5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4790"/>
            <a:ext cx="9144000" cy="1865126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F72DABF-F5A1-FAEB-4A77-BECDF4661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9791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pic>
        <p:nvPicPr>
          <p:cNvPr id="4" name="Bild 4">
            <a:extLst>
              <a:ext uri="{FF2B5EF4-FFF2-40B4-BE49-F238E27FC236}">
                <a16:creationId xmlns:a16="http://schemas.microsoft.com/office/drawing/2014/main" id="{73695184-C334-08FF-9A67-AA112B8BDF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28000" y="720002"/>
            <a:ext cx="701870" cy="6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03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/Avsnittsbryt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42FD1-0BCF-FC39-3622-FF21906A5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28403"/>
            <a:ext cx="9144000" cy="1311128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EDDA59FE-3719-3FF8-C728-4FF54F0EF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9791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4655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/Avsnittsbrytare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A014DC8-6002-55E5-D922-EBCBFF82B1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wdUpDiag">
            <a:fgClr>
              <a:srgbClr val="D6D6D6"/>
            </a:fgClr>
            <a:bgClr>
              <a:srgbClr val="FFFFFF"/>
            </a:bgClr>
          </a:pattFill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FDB915D-ED01-EB63-EA62-B4BB49396E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28403"/>
            <a:ext cx="9144000" cy="1311128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sv-SE" dirty="0"/>
              <a:t>”Klicka här för att ändra mall för rubrikformat”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11E77EB-B85D-BD2C-5FCA-EC52B7C29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9791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bild 50">
            <a:extLst>
              <a:ext uri="{FF2B5EF4-FFF2-40B4-BE49-F238E27FC236}">
                <a16:creationId xmlns:a16="http://schemas.microsoft.com/office/drawing/2014/main" id="{9A66E6C3-2D29-69B5-7029-C8BF1DFD07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4138744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ubriker och 3 t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F97288F-3D89-D3D9-D201-F35DEB9BCDF3}"/>
              </a:ext>
            </a:extLst>
          </p:cNvPr>
          <p:cNvSpPr/>
          <p:nvPr userDrawn="1"/>
        </p:nvSpPr>
        <p:spPr>
          <a:xfrm>
            <a:off x="7560000" y="718689"/>
            <a:ext cx="2160000" cy="7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D44A513-8C05-77E9-2290-10E7057239B1}"/>
              </a:ext>
            </a:extLst>
          </p:cNvPr>
          <p:cNvSpPr/>
          <p:nvPr userDrawn="1"/>
        </p:nvSpPr>
        <p:spPr>
          <a:xfrm>
            <a:off x="4140000" y="718689"/>
            <a:ext cx="2160000" cy="7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3240000" cy="685602"/>
          </a:xfrm>
        </p:spPr>
        <p:txBody>
          <a:bodyPr wrap="square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98E5694-2623-B31F-F21A-69E7341D53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40000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D5B42C5A-5E77-7A84-2097-FBEE4693C53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560000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4AAFF9F-C52C-6EDB-93F3-971DE5A2F4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0000" y="1079698"/>
            <a:ext cx="3240650" cy="685602"/>
          </a:xfr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63DF8F4C-FAFC-68BD-A402-C86558809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60000" y="1079698"/>
            <a:ext cx="3240650" cy="685602"/>
          </a:xfr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03825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Rubriker och 2 t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D44A513-8C05-77E9-2290-10E7057239B1}"/>
              </a:ext>
            </a:extLst>
          </p:cNvPr>
          <p:cNvSpPr/>
          <p:nvPr userDrawn="1"/>
        </p:nvSpPr>
        <p:spPr>
          <a:xfrm>
            <a:off x="4140000" y="718689"/>
            <a:ext cx="2160000" cy="7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3240000" cy="685602"/>
          </a:xfrm>
        </p:spPr>
        <p:txBody>
          <a:bodyPr wrap="square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98E5694-2623-B31F-F21A-69E7341D53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40000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4AAFF9F-C52C-6EDB-93F3-971DE5A2F4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0000" y="1079698"/>
            <a:ext cx="3240650" cy="685602"/>
          </a:xfr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975471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80000"/>
            <a:ext cx="8450765" cy="701731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36000"/>
            <a:ext cx="8450765" cy="3948967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3825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i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6E1990F5-2FE0-7465-811D-62BA495BDC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9250" y="354013"/>
            <a:ext cx="11493500" cy="3881437"/>
          </a:xfrm>
          <a:custGeom>
            <a:avLst/>
            <a:gdLst>
              <a:gd name="connsiteX0" fmla="*/ 370750 w 11493500"/>
              <a:gd name="connsiteY0" fmla="*/ 3208859 h 3881437"/>
              <a:gd name="connsiteX1" fmla="*/ 370750 w 11493500"/>
              <a:gd name="connsiteY1" fmla="*/ 3280859 h 3881437"/>
              <a:gd name="connsiteX2" fmla="*/ 2530750 w 11493500"/>
              <a:gd name="connsiteY2" fmla="*/ 3280859 h 3881437"/>
              <a:gd name="connsiteX3" fmla="*/ 2530750 w 11493500"/>
              <a:gd name="connsiteY3" fmla="*/ 3208859 h 3881437"/>
              <a:gd name="connsiteX4" fmla="*/ 0 w 11493500"/>
              <a:gd name="connsiteY4" fmla="*/ 0 h 3881437"/>
              <a:gd name="connsiteX5" fmla="*/ 11493500 w 11493500"/>
              <a:gd name="connsiteY5" fmla="*/ 0 h 3881437"/>
              <a:gd name="connsiteX6" fmla="*/ 11493500 w 11493500"/>
              <a:gd name="connsiteY6" fmla="*/ 3881437 h 3881437"/>
              <a:gd name="connsiteX7" fmla="*/ 0 w 11493500"/>
              <a:gd name="connsiteY7" fmla="*/ 3881437 h 388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93500" h="3881437">
                <a:moveTo>
                  <a:pt x="370750" y="3208859"/>
                </a:moveTo>
                <a:lnTo>
                  <a:pt x="370750" y="3280859"/>
                </a:lnTo>
                <a:lnTo>
                  <a:pt x="2530750" y="3280859"/>
                </a:lnTo>
                <a:lnTo>
                  <a:pt x="2530750" y="3208859"/>
                </a:lnTo>
                <a:close/>
                <a:moveTo>
                  <a:pt x="0" y="0"/>
                </a:moveTo>
                <a:lnTo>
                  <a:pt x="11493500" y="0"/>
                </a:lnTo>
                <a:lnTo>
                  <a:pt x="11493500" y="3881437"/>
                </a:lnTo>
                <a:lnTo>
                  <a:pt x="0" y="3881437"/>
                </a:lnTo>
                <a:close/>
              </a:path>
            </a:pathLst>
          </a:custGeom>
          <a:pattFill prst="wdUpDiag">
            <a:fgClr>
              <a:srgbClr val="D6D6D6"/>
            </a:fgClr>
            <a:bgClr>
              <a:srgbClr val="FFFFFF"/>
            </a:bgClr>
          </a:pattFill>
        </p:spPr>
        <p:txBody>
          <a:bodyPr wrap="square">
            <a:noAutofit/>
          </a:bodyPr>
          <a:lstStyle/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913200"/>
            <a:ext cx="8400359" cy="701731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4614931"/>
            <a:ext cx="8400358" cy="1283963"/>
          </a:xfrm>
        </p:spPr>
        <p:txBody>
          <a:bodyPr lIns="0"/>
          <a:lstStyle>
            <a:lvl1pPr marL="0" indent="0" algn="l">
              <a:buFont typeface="Arial" panose="020B0604020202020204" pitchFamily="34" charset="0"/>
              <a:buNone/>
              <a:defRPr/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bild 45">
            <a:extLst>
              <a:ext uri="{FF2B5EF4-FFF2-40B4-BE49-F238E27FC236}">
                <a16:creationId xmlns:a16="http://schemas.microsoft.com/office/drawing/2014/main" id="{33A9309C-ED18-50BF-2869-C930428A4A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0816" y="720000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4F76D1C-F442-90D7-DA2E-58AF8072E55D}"/>
              </a:ext>
            </a:extLst>
          </p:cNvPr>
          <p:cNvSpPr/>
          <p:nvPr userDrawn="1"/>
        </p:nvSpPr>
        <p:spPr>
          <a:xfrm>
            <a:off x="720000" y="3564000"/>
            <a:ext cx="2160000" cy="7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bild 50">
            <a:extLst>
              <a:ext uri="{FF2B5EF4-FFF2-40B4-BE49-F238E27FC236}">
                <a16:creationId xmlns:a16="http://schemas.microsoft.com/office/drawing/2014/main" id="{58A20FC4-78A7-4316-8AA8-40EA7290C85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2561701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höger och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4" name="Platshållare för bild 9">
            <a:extLst>
              <a:ext uri="{FF2B5EF4-FFF2-40B4-BE49-F238E27FC236}">
                <a16:creationId xmlns:a16="http://schemas.microsoft.com/office/drawing/2014/main" id="{B9C380D6-8BD1-ED63-CD5A-0066BE684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5" y="360000"/>
            <a:ext cx="5394325" cy="6149976"/>
          </a:xfrm>
          <a:pattFill prst="wdUpDiag">
            <a:fgClr>
              <a:srgbClr val="E7B45E"/>
            </a:fgClr>
            <a:bgClr>
              <a:srgbClr val="FFC666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6" name="Platshållare för bild 45">
            <a:extLst>
              <a:ext uri="{FF2B5EF4-FFF2-40B4-BE49-F238E27FC236}">
                <a16:creationId xmlns:a16="http://schemas.microsoft.com/office/drawing/2014/main" id="{33A9309C-ED18-50BF-2869-C930428A4A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4800" y="4680000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4" name="Platshållare för bild 50">
            <a:extLst>
              <a:ext uri="{FF2B5EF4-FFF2-40B4-BE49-F238E27FC236}">
                <a16:creationId xmlns:a16="http://schemas.microsoft.com/office/drawing/2014/main" id="{3466A6BD-1FBC-EA18-8E35-EDD9D3D92F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3450743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höger och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4" name="Platshållare för bild 9">
            <a:extLst>
              <a:ext uri="{FF2B5EF4-FFF2-40B4-BE49-F238E27FC236}">
                <a16:creationId xmlns:a16="http://schemas.microsoft.com/office/drawing/2014/main" id="{B9C380D6-8BD1-ED63-CD5A-0066BE684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5" y="360000"/>
            <a:ext cx="5394325" cy="6149976"/>
          </a:xfrm>
          <a:pattFill prst="wdUpDiag">
            <a:fgClr>
              <a:srgbClr val="D6D6D6"/>
            </a:fgClr>
            <a:bgClr>
              <a:srgbClr val="FFFF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6" name="Platshållare för bild 45">
            <a:extLst>
              <a:ext uri="{FF2B5EF4-FFF2-40B4-BE49-F238E27FC236}">
                <a16:creationId xmlns:a16="http://schemas.microsoft.com/office/drawing/2014/main" id="{33A9309C-ED18-50BF-2869-C930428A4A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4800" y="4680000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4" name="Platshållare för bild 50">
            <a:extLst>
              <a:ext uri="{FF2B5EF4-FFF2-40B4-BE49-F238E27FC236}">
                <a16:creationId xmlns:a16="http://schemas.microsoft.com/office/drawing/2014/main" id="{EF480229-2876-3FD9-C093-0B97CD3BAE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371096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bild 9">
            <a:extLst>
              <a:ext uri="{FF2B5EF4-FFF2-40B4-BE49-F238E27FC236}">
                <a16:creationId xmlns:a16="http://schemas.microsoft.com/office/drawing/2014/main" id="{7B6BC8F9-DCA2-A3ED-632E-1754B33C05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5" y="360000"/>
            <a:ext cx="5394325" cy="6149976"/>
          </a:xfrm>
          <a:pattFill prst="wdUpDiag">
            <a:fgClr>
              <a:srgbClr val="D6D6D6"/>
            </a:fgClr>
            <a:bgClr>
              <a:srgbClr val="FFFF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50">
            <a:extLst>
              <a:ext uri="{FF2B5EF4-FFF2-40B4-BE49-F238E27FC236}">
                <a16:creationId xmlns:a16="http://schemas.microsoft.com/office/drawing/2014/main" id="{5A5756AA-00F2-F7D4-22D8-C6D7F45AEBA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1330293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vänst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12661F3-5365-8327-69A9-8CA66982D040}"/>
              </a:ext>
            </a:extLst>
          </p:cNvPr>
          <p:cNvSpPr/>
          <p:nvPr userDrawn="1"/>
        </p:nvSpPr>
        <p:spPr>
          <a:xfrm>
            <a:off x="6469200" y="718689"/>
            <a:ext cx="2160000" cy="7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9250" y="354013"/>
            <a:ext cx="5394325" cy="6149976"/>
          </a:xfrm>
          <a:pattFill prst="wdUpDiag">
            <a:fgClr>
              <a:srgbClr val="D6D6D6"/>
            </a:fgClr>
            <a:bgClr>
              <a:srgbClr val="FFFF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45">
            <a:extLst>
              <a:ext uri="{FF2B5EF4-FFF2-40B4-BE49-F238E27FC236}">
                <a16:creationId xmlns:a16="http://schemas.microsoft.com/office/drawing/2014/main" id="{48E1D739-DD23-D6A7-668B-9FEDC440D0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87895" y="4680000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E69D9F35-F6EB-394B-2CD1-0577E513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200" y="1080000"/>
            <a:ext cx="4314558" cy="1920526"/>
          </a:xfrm>
        </p:spPr>
        <p:txBody>
          <a:bodyPr wrap="square" anchor="t" anchorCtr="0">
            <a:spAutoFit/>
          </a:bodyPr>
          <a:lstStyle>
            <a:lvl1pPr algn="l">
              <a:defRPr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F9CE7F8-D38B-D3F0-332D-8E75B301F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200" y="2448000"/>
            <a:ext cx="5022000" cy="3047646"/>
          </a:xfrm>
        </p:spPr>
        <p:txBody>
          <a:bodyPr wrap="square" lIns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D457AE0-68FF-232D-3859-770B7D8AA1D7}"/>
              </a:ext>
            </a:extLst>
          </p:cNvPr>
          <p:cNvSpPr txBox="1"/>
          <p:nvPr userDrawn="1"/>
        </p:nvSpPr>
        <p:spPr>
          <a:xfrm>
            <a:off x="14060148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53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9250" y="354013"/>
            <a:ext cx="5394325" cy="6149976"/>
          </a:xfrm>
          <a:pattFill prst="wdUpDiag">
            <a:fgClr>
              <a:srgbClr val="D6D6D6"/>
            </a:fgClr>
            <a:bgClr>
              <a:srgbClr val="FFFF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E759D4D1-C9C2-112E-091B-AA7C06C20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200" y="1080000"/>
            <a:ext cx="4314558" cy="1920526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849A151D-4279-4332-C5D9-7861C01AE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200" y="2448000"/>
            <a:ext cx="5022000" cy="3047646"/>
          </a:xfrm>
        </p:spPr>
        <p:txBody>
          <a:bodyPr l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BCEB2D5F-8918-637B-5DF4-F9F7B5461728}"/>
              </a:ext>
            </a:extLst>
          </p:cNvPr>
          <p:cNvSpPr txBox="1"/>
          <p:nvPr userDrawn="1"/>
        </p:nvSpPr>
        <p:spPr>
          <a:xfrm>
            <a:off x="13556088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000000"/>
              </a:solidFill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C7B2712-7643-9314-427A-2FC5F7FAF593}"/>
              </a:ext>
            </a:extLst>
          </p:cNvPr>
          <p:cNvSpPr/>
          <p:nvPr userDrawn="1"/>
        </p:nvSpPr>
        <p:spPr>
          <a:xfrm>
            <a:off x="6469200" y="718689"/>
            <a:ext cx="2160000" cy="7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1392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stor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9">
            <a:extLst>
              <a:ext uri="{FF2B5EF4-FFF2-40B4-BE49-F238E27FC236}">
                <a16:creationId xmlns:a16="http://schemas.microsoft.com/office/drawing/2014/main" id="{4AD23A37-728E-7FD1-83C6-075E58E23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4" y="0"/>
            <a:ext cx="5743575" cy="6858000"/>
          </a:xfrm>
          <a:pattFill prst="wdUpDiag">
            <a:fgClr>
              <a:srgbClr val="D6D6D6"/>
            </a:fgClr>
            <a:bgClr>
              <a:srgbClr val="FFFF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CE00A20-2584-9FDA-C9FE-BF84337B6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257A344A-5FDB-19C6-919F-C451A2BF5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Platshållare för bild 50">
            <a:extLst>
              <a:ext uri="{FF2B5EF4-FFF2-40B4-BE49-F238E27FC236}">
                <a16:creationId xmlns:a16="http://schemas.microsoft.com/office/drawing/2014/main" id="{CF507C04-BB52-545F-334C-1E01AE636F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357275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storbild till hög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9">
            <a:extLst>
              <a:ext uri="{FF2B5EF4-FFF2-40B4-BE49-F238E27FC236}">
                <a16:creationId xmlns:a16="http://schemas.microsoft.com/office/drawing/2014/main" id="{4AD23A37-728E-7FD1-83C6-075E58E23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5" y="0"/>
            <a:ext cx="5743575" cy="6858000"/>
          </a:xfrm>
          <a:pattFill prst="wdUpDiag">
            <a:fgClr>
              <a:srgbClr val="D6D6D6"/>
            </a:fgClr>
            <a:bgClr>
              <a:srgbClr val="FFFF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bild 45">
            <a:extLst>
              <a:ext uri="{FF2B5EF4-FFF2-40B4-BE49-F238E27FC236}">
                <a16:creationId xmlns:a16="http://schemas.microsoft.com/office/drawing/2014/main" id="{A812E28B-D25C-21F1-4ED6-DF7521676B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4739556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1BF3B15-F689-066A-28FF-DA562A16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EE766F01-B90C-E7AB-2909-99552EAD7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Platshållare för bild 50">
            <a:extLst>
              <a:ext uri="{FF2B5EF4-FFF2-40B4-BE49-F238E27FC236}">
                <a16:creationId xmlns:a16="http://schemas.microsoft.com/office/drawing/2014/main" id="{CEA4A23B-9715-0509-FE46-0B4FFAD296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2141685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43575" cy="6858000"/>
          </a:xfrm>
          <a:pattFill prst="wdUpDiag">
            <a:fgClr>
              <a:srgbClr val="D6D6D6"/>
            </a:fgClr>
            <a:bgClr>
              <a:srgbClr val="FFFF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A3C09A0B-3F73-6678-36F5-7E0A2B00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488" y="1080000"/>
            <a:ext cx="4314270" cy="1920526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9CCC38C2-B5AF-6329-5933-A53EB80A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488" y="2448000"/>
            <a:ext cx="5022000" cy="3047646"/>
          </a:xfrm>
        </p:spPr>
        <p:txBody>
          <a:bodyPr l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9FDC2A73-F6D6-3190-119E-C29C4491E74C}"/>
              </a:ext>
            </a:extLst>
          </p:cNvPr>
          <p:cNvSpPr txBox="1"/>
          <p:nvPr userDrawn="1"/>
        </p:nvSpPr>
        <p:spPr>
          <a:xfrm>
            <a:off x="14362584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000000"/>
              </a:solidFill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2016364-6ECC-51B1-F1AE-EFF74061971F}"/>
              </a:ext>
            </a:extLst>
          </p:cNvPr>
          <p:cNvSpPr/>
          <p:nvPr userDrawn="1"/>
        </p:nvSpPr>
        <p:spPr>
          <a:xfrm>
            <a:off x="6469200" y="718689"/>
            <a:ext cx="2160000" cy="7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6704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till vänster med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0B0ADEA-B1AA-2D5A-4676-755534E4A4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43575" cy="6858000"/>
          </a:xfrm>
          <a:pattFill prst="wdUpDiag">
            <a:fgClr>
              <a:srgbClr val="D6D6D6"/>
            </a:fgClr>
            <a:bgClr>
              <a:srgbClr val="FFFF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488" y="1080000"/>
            <a:ext cx="4314270" cy="1920526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488" y="2448000"/>
            <a:ext cx="5022000" cy="3047646"/>
          </a:xfrm>
        </p:spPr>
        <p:txBody>
          <a:bodyPr l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bild 45">
            <a:extLst>
              <a:ext uri="{FF2B5EF4-FFF2-40B4-BE49-F238E27FC236}">
                <a16:creationId xmlns:a16="http://schemas.microsoft.com/office/drawing/2014/main" id="{99413F61-411D-AF4C-729B-86EFBB084BD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289" y="374356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3CBF777-F569-7D36-2782-202BBF551175}"/>
              </a:ext>
            </a:extLst>
          </p:cNvPr>
          <p:cNvSpPr txBox="1"/>
          <p:nvPr userDrawn="1"/>
        </p:nvSpPr>
        <p:spPr>
          <a:xfrm>
            <a:off x="14917050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000000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37A57C2-D2C6-4286-03D8-1E951B8B9A6E}"/>
              </a:ext>
            </a:extLst>
          </p:cNvPr>
          <p:cNvSpPr/>
          <p:nvPr userDrawn="1"/>
        </p:nvSpPr>
        <p:spPr>
          <a:xfrm>
            <a:off x="6469200" y="718689"/>
            <a:ext cx="2160000" cy="7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2164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film till vänster stå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245" y="1080000"/>
            <a:ext cx="6118701" cy="1311128"/>
          </a:xfrm>
        </p:spPr>
        <p:txBody>
          <a:bodyPr wrap="square" anchor="t" anchorCtr="0">
            <a:sp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245" y="1836000"/>
            <a:ext cx="6955740" cy="3710052"/>
          </a:xfrm>
        </p:spPr>
        <p:txBody>
          <a:bodyPr l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29EA65E2-EB31-09D0-E7D8-2F9A3C13E53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369056" y="371800"/>
            <a:ext cx="3449526" cy="6132188"/>
          </a:xfrm>
          <a:pattFill prst="wdUpDiag">
            <a:fgClr>
              <a:srgbClr val="D6D6D6"/>
            </a:fgClr>
            <a:bgClr>
              <a:srgbClr val="FFFFFF"/>
            </a:bgClr>
          </a:pattFill>
        </p:spPr>
        <p:txBody>
          <a:bodyPr/>
          <a:lstStyle/>
          <a:p>
            <a:r>
              <a:rPr lang="sv-SE"/>
              <a:t>Klicka på ikonen för att lägga till ett medieklipp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6415ED6-93AF-B2FE-599C-1D3B2AA6D9C5}"/>
              </a:ext>
            </a:extLst>
          </p:cNvPr>
          <p:cNvSpPr txBox="1"/>
          <p:nvPr userDrawn="1"/>
        </p:nvSpPr>
        <p:spPr>
          <a:xfrm>
            <a:off x="13203246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000000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D306F77-DE82-E928-108C-6AB83775E714}"/>
              </a:ext>
            </a:extLst>
          </p:cNvPr>
          <p:cNvSpPr/>
          <p:nvPr userDrawn="1"/>
        </p:nvSpPr>
        <p:spPr>
          <a:xfrm>
            <a:off x="4563566" y="718689"/>
            <a:ext cx="2160000" cy="7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3040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i helskä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29EA65E2-EB31-09D0-E7D8-2F9A3C13E53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 rot="5400000">
            <a:off x="2658404" y="-2669190"/>
            <a:ext cx="6864406" cy="12202787"/>
          </a:xfrm>
          <a:pattFill prst="wdUpDiag">
            <a:fgClr>
              <a:srgbClr val="D6D6D6"/>
            </a:fgClr>
            <a:bgClr>
              <a:srgbClr val="FFFFFF"/>
            </a:bgClr>
          </a:pattFill>
        </p:spPr>
        <p:txBody>
          <a:bodyPr/>
          <a:lstStyle/>
          <a:p>
            <a:r>
              <a:rPr lang="sv-SE"/>
              <a:t>Klicka på ikonen för att lägga till ett medieklipp</a:t>
            </a:r>
          </a:p>
        </p:txBody>
      </p:sp>
      <p:sp>
        <p:nvSpPr>
          <p:cNvPr id="5" name="Platshållare för bild 45">
            <a:extLst>
              <a:ext uri="{FF2B5EF4-FFF2-40B4-BE49-F238E27FC236}">
                <a16:creationId xmlns:a16="http://schemas.microsoft.com/office/drawing/2014/main" id="{C4C366A3-DE60-222B-7BF4-9A0BA3AECB8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1445" y="362813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2" name="Platshållare för bild 50">
            <a:extLst>
              <a:ext uri="{FF2B5EF4-FFF2-40B4-BE49-F238E27FC236}">
                <a16:creationId xmlns:a16="http://schemas.microsoft.com/office/drawing/2014/main" id="{228452AF-FB09-75C1-CDA2-FA87BBBF977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834617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bild 9">
            <a:extLst>
              <a:ext uri="{FF2B5EF4-FFF2-40B4-BE49-F238E27FC236}">
                <a16:creationId xmlns:a16="http://schemas.microsoft.com/office/drawing/2014/main" id="{7B6BC8F9-DCA2-A3ED-632E-1754B33C05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5" y="360000"/>
            <a:ext cx="5394325" cy="6149976"/>
          </a:xfrm>
          <a:pattFill prst="wdUpDiag">
            <a:fgClr>
              <a:srgbClr val="E7B45E"/>
            </a:fgClr>
            <a:bgClr>
              <a:srgbClr val="FFC666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50">
            <a:extLst>
              <a:ext uri="{FF2B5EF4-FFF2-40B4-BE49-F238E27FC236}">
                <a16:creationId xmlns:a16="http://schemas.microsoft.com/office/drawing/2014/main" id="{FC95A35D-9EBA-4691-1719-99DCCD124A8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2175248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42FD1-0BCF-FC39-3622-FF21906A51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939635"/>
            <a:ext cx="9144000" cy="978729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sv-SE" dirty="0"/>
              <a:t>Tack!</a:t>
            </a:r>
          </a:p>
        </p:txBody>
      </p:sp>
      <p:pic>
        <p:nvPicPr>
          <p:cNvPr id="3" name="Bild 4">
            <a:extLst>
              <a:ext uri="{FF2B5EF4-FFF2-40B4-BE49-F238E27FC236}">
                <a16:creationId xmlns:a16="http://schemas.microsoft.com/office/drawing/2014/main" id="{A28D6FE6-E0C6-F9C5-6EB2-9C2522671A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28000" y="720002"/>
            <a:ext cx="701870" cy="6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32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örsätts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42FD1-0BCF-FC39-3622-FF21906A5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4790"/>
            <a:ext cx="9144000" cy="1865126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F72DABF-F5A1-FAEB-4A77-BECDF4661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9791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pic>
        <p:nvPicPr>
          <p:cNvPr id="4" name="Bild 4">
            <a:extLst>
              <a:ext uri="{FF2B5EF4-FFF2-40B4-BE49-F238E27FC236}">
                <a16:creationId xmlns:a16="http://schemas.microsoft.com/office/drawing/2014/main" id="{6F3ED990-36E1-D6B4-3EA7-747166E4E4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28000" y="720002"/>
            <a:ext cx="701871" cy="6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74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/Avsnittsbryt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842FD1-0BCF-FC39-3622-FF21906A5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28403"/>
            <a:ext cx="9144000" cy="1311128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EDDA59FE-3719-3FF8-C728-4FF54F0EF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9791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66379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/Avsnittsbrytare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A014DC8-6002-55E5-D922-EBCBFF82B1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531"/>
            <a:ext cx="12192000" cy="6858000"/>
          </a:xfrm>
          <a:pattFill prst="wdUpDiag">
            <a:fgClr>
              <a:srgbClr val="424242"/>
            </a:fgClr>
            <a:bgClr>
              <a:srgbClr val="000000"/>
            </a:bgClr>
          </a:patt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FDB915D-ED01-EB63-EA62-B4BB49396E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28403"/>
            <a:ext cx="9144000" cy="1311128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sv-SE" dirty="0"/>
              <a:t>”Klicka här för att ändra mall för rubrikformat”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11E77EB-B85D-BD2C-5FCA-EC52B7C29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9791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bild 50">
            <a:extLst>
              <a:ext uri="{FF2B5EF4-FFF2-40B4-BE49-F238E27FC236}">
                <a16:creationId xmlns:a16="http://schemas.microsoft.com/office/drawing/2014/main" id="{52012723-AEBE-EB4D-7ECA-E19C29BD3FC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4011326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ubriker och 3 t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F97288F-3D89-D3D9-D201-F35DEB9BCDF3}"/>
              </a:ext>
            </a:extLst>
          </p:cNvPr>
          <p:cNvSpPr/>
          <p:nvPr userDrawn="1"/>
        </p:nvSpPr>
        <p:spPr>
          <a:xfrm>
            <a:off x="7560000" y="718689"/>
            <a:ext cx="21600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D44A513-8C05-77E9-2290-10E7057239B1}"/>
              </a:ext>
            </a:extLst>
          </p:cNvPr>
          <p:cNvSpPr/>
          <p:nvPr userDrawn="1"/>
        </p:nvSpPr>
        <p:spPr>
          <a:xfrm>
            <a:off x="4140000" y="718689"/>
            <a:ext cx="21600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3240000" cy="685602"/>
          </a:xfrm>
        </p:spPr>
        <p:txBody>
          <a:bodyPr wrap="square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98E5694-2623-B31F-F21A-69E7341D53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40000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D5B42C5A-5E77-7A84-2097-FBEE4693C53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560000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4AAFF9F-C52C-6EDB-93F3-971DE5A2F4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0000" y="1079698"/>
            <a:ext cx="3240650" cy="685602"/>
          </a:xfr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63DF8F4C-FAFC-68BD-A402-C86558809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60000" y="1079698"/>
            <a:ext cx="3240650" cy="685602"/>
          </a:xfr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94030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Rubriker och 2 t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D44A513-8C05-77E9-2290-10E7057239B1}"/>
              </a:ext>
            </a:extLst>
          </p:cNvPr>
          <p:cNvSpPr/>
          <p:nvPr userDrawn="1"/>
        </p:nvSpPr>
        <p:spPr>
          <a:xfrm>
            <a:off x="4140000" y="718689"/>
            <a:ext cx="21600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3240000" cy="685602"/>
          </a:xfrm>
        </p:spPr>
        <p:txBody>
          <a:bodyPr wrap="square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598E5694-2623-B31F-F21A-69E7341D53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40000" y="1765603"/>
            <a:ext cx="3240000" cy="3830856"/>
          </a:xfrm>
        </p:spPr>
        <p:txBody>
          <a:bodyPr wrap="square"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4AAFF9F-C52C-6EDB-93F3-971DE5A2F4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0000" y="1079698"/>
            <a:ext cx="3240650" cy="685602"/>
          </a:xfrm>
        </p:spPr>
        <p:txBody>
          <a:bodyPr/>
          <a:lstStyle>
            <a:lvl1pPr marL="0" indent="0">
              <a:buNone/>
              <a:defRPr sz="4400"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400">
                <a:latin typeface="+mj-lt"/>
              </a:defRPr>
            </a:lvl3pPr>
            <a:lvl4pPr marL="1371600" indent="0">
              <a:buNone/>
              <a:defRPr sz="4400">
                <a:latin typeface="+mj-lt"/>
              </a:defRPr>
            </a:lvl4pPr>
            <a:lvl5pPr marL="1828800" indent="0">
              <a:buNone/>
              <a:defRPr sz="4400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63014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80000"/>
            <a:ext cx="8450765" cy="701731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36000"/>
            <a:ext cx="8450765" cy="3948967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3116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i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93A7595C-03F0-463F-F1E7-8DB53A337D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9250" y="354013"/>
            <a:ext cx="11493500" cy="3881437"/>
          </a:xfrm>
          <a:custGeom>
            <a:avLst/>
            <a:gdLst>
              <a:gd name="connsiteX0" fmla="*/ 370750 w 11493500"/>
              <a:gd name="connsiteY0" fmla="*/ 3208859 h 3881437"/>
              <a:gd name="connsiteX1" fmla="*/ 370750 w 11493500"/>
              <a:gd name="connsiteY1" fmla="*/ 3280859 h 3881437"/>
              <a:gd name="connsiteX2" fmla="*/ 2530750 w 11493500"/>
              <a:gd name="connsiteY2" fmla="*/ 3280859 h 3881437"/>
              <a:gd name="connsiteX3" fmla="*/ 2530750 w 11493500"/>
              <a:gd name="connsiteY3" fmla="*/ 3208859 h 3881437"/>
              <a:gd name="connsiteX4" fmla="*/ 0 w 11493500"/>
              <a:gd name="connsiteY4" fmla="*/ 0 h 3881437"/>
              <a:gd name="connsiteX5" fmla="*/ 11493500 w 11493500"/>
              <a:gd name="connsiteY5" fmla="*/ 0 h 3881437"/>
              <a:gd name="connsiteX6" fmla="*/ 11493500 w 11493500"/>
              <a:gd name="connsiteY6" fmla="*/ 3881437 h 3881437"/>
              <a:gd name="connsiteX7" fmla="*/ 0 w 11493500"/>
              <a:gd name="connsiteY7" fmla="*/ 3881437 h 388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93500" h="3881437">
                <a:moveTo>
                  <a:pt x="370750" y="3208859"/>
                </a:moveTo>
                <a:lnTo>
                  <a:pt x="370750" y="3280859"/>
                </a:lnTo>
                <a:lnTo>
                  <a:pt x="2530750" y="3280859"/>
                </a:lnTo>
                <a:lnTo>
                  <a:pt x="2530750" y="3208859"/>
                </a:lnTo>
                <a:close/>
                <a:moveTo>
                  <a:pt x="0" y="0"/>
                </a:moveTo>
                <a:lnTo>
                  <a:pt x="11493500" y="0"/>
                </a:lnTo>
                <a:lnTo>
                  <a:pt x="11493500" y="3881437"/>
                </a:lnTo>
                <a:lnTo>
                  <a:pt x="0" y="3881437"/>
                </a:lnTo>
                <a:close/>
              </a:path>
            </a:pathLst>
          </a:custGeom>
          <a:pattFill prst="wdUpDiag">
            <a:fgClr>
              <a:srgbClr val="424242"/>
            </a:fgClr>
            <a:bgClr>
              <a:srgbClr val="000000"/>
            </a:bgClr>
          </a:pattFill>
        </p:spPr>
        <p:txBody>
          <a:bodyPr wrap="square">
            <a:noAutofit/>
          </a:bodyPr>
          <a:lstStyle/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913200"/>
            <a:ext cx="8400359" cy="701731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4614931"/>
            <a:ext cx="8400358" cy="1283963"/>
          </a:xfrm>
        </p:spPr>
        <p:txBody>
          <a:bodyPr lIns="0"/>
          <a:lstStyle>
            <a:lvl1pPr marL="0" indent="0" algn="l">
              <a:buFont typeface="Arial" panose="020B0604020202020204" pitchFamily="34" charset="0"/>
              <a:buNone/>
              <a:defRPr/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bild 45">
            <a:extLst>
              <a:ext uri="{FF2B5EF4-FFF2-40B4-BE49-F238E27FC236}">
                <a16:creationId xmlns:a16="http://schemas.microsoft.com/office/drawing/2014/main" id="{33A9309C-ED18-50BF-2869-C930428A4A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0000" y="720000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9B6E320-0231-DC45-1AF6-A8F3B53B693B}"/>
              </a:ext>
            </a:extLst>
          </p:cNvPr>
          <p:cNvSpPr/>
          <p:nvPr userDrawn="1"/>
        </p:nvSpPr>
        <p:spPr>
          <a:xfrm>
            <a:off x="720000" y="3564000"/>
            <a:ext cx="21600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 50">
            <a:extLst>
              <a:ext uri="{FF2B5EF4-FFF2-40B4-BE49-F238E27FC236}">
                <a16:creationId xmlns:a16="http://schemas.microsoft.com/office/drawing/2014/main" id="{FBF2271F-A252-494B-CDB6-D3DC52082B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70876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höger och em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4" name="Platshållare för bild 9">
            <a:extLst>
              <a:ext uri="{FF2B5EF4-FFF2-40B4-BE49-F238E27FC236}">
                <a16:creationId xmlns:a16="http://schemas.microsoft.com/office/drawing/2014/main" id="{B9C380D6-8BD1-ED63-CD5A-0066BE684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5" y="360000"/>
            <a:ext cx="5394325" cy="6149976"/>
          </a:xfrm>
          <a:pattFill prst="wdUpDiag">
            <a:fgClr>
              <a:srgbClr val="424242"/>
            </a:fgClr>
            <a:bgClr>
              <a:srgbClr val="000000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6" name="Platshållare för bild 45">
            <a:extLst>
              <a:ext uri="{FF2B5EF4-FFF2-40B4-BE49-F238E27FC236}">
                <a16:creationId xmlns:a16="http://schemas.microsoft.com/office/drawing/2014/main" id="{33A9309C-ED18-50BF-2869-C930428A4A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4800" y="4680000"/>
            <a:ext cx="1411288" cy="1411288"/>
          </a:xfrm>
        </p:spPr>
        <p:txBody>
          <a:bodyPr/>
          <a:lstStyle/>
          <a:p>
            <a:r>
              <a:rPr lang="sv-SE" dirty="0"/>
              <a:t>Här kan ni Infoga ett emblem!</a:t>
            </a:r>
          </a:p>
        </p:txBody>
      </p:sp>
      <p:sp>
        <p:nvSpPr>
          <p:cNvPr id="4" name="Platshållare för bild 50">
            <a:extLst>
              <a:ext uri="{FF2B5EF4-FFF2-40B4-BE49-F238E27FC236}">
                <a16:creationId xmlns:a16="http://schemas.microsoft.com/office/drawing/2014/main" id="{AADBF530-4507-7D1E-A637-52F17E966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1979376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ed bild i ram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C685B-1275-E5D9-DFFE-BF3A078F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1080000"/>
            <a:ext cx="5022000" cy="1324800"/>
          </a:xfrm>
        </p:spPr>
        <p:txBody>
          <a:bodyPr wrap="square" anchor="t" anchorCtr="0">
            <a:sp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3F64DD-2D99-933F-F517-540688E8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2448000"/>
            <a:ext cx="5022000" cy="3330000"/>
          </a:xfrm>
        </p:spPr>
        <p:txBody>
          <a:bodyPr lIns="0"/>
          <a:lstStyle>
            <a:lvl1pPr marL="285750" indent="-285750" algn="l">
              <a:buFont typeface="Arial" panose="020B0604020202020204" pitchFamily="34" charset="0"/>
              <a:buChar char="•"/>
              <a:defRPr/>
            </a:lvl1pPr>
            <a:lvl2pPr marL="742950" indent="-285750" algn="l">
              <a:buFont typeface="Arial" panose="020B0604020202020204" pitchFamily="34" charset="0"/>
              <a:buChar char="•"/>
              <a:defRPr/>
            </a:lvl2pPr>
            <a:lvl3pPr marL="1200150" indent="-285750" algn="l">
              <a:buFont typeface="Arial" panose="020B0604020202020204" pitchFamily="34" charset="0"/>
              <a:buChar char="•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bild 9">
            <a:extLst>
              <a:ext uri="{FF2B5EF4-FFF2-40B4-BE49-F238E27FC236}">
                <a16:creationId xmlns:a16="http://schemas.microsoft.com/office/drawing/2014/main" id="{7B6BC8F9-DCA2-A3ED-632E-1754B33C05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8425" y="360000"/>
            <a:ext cx="5394325" cy="6149976"/>
          </a:xfrm>
          <a:pattFill prst="wdUpDiag">
            <a:fgClr>
              <a:srgbClr val="424242"/>
            </a:fgClr>
            <a:bgClr>
              <a:srgbClr val="000000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50">
            <a:extLst>
              <a:ext uri="{FF2B5EF4-FFF2-40B4-BE49-F238E27FC236}">
                <a16:creationId xmlns:a16="http://schemas.microsoft.com/office/drawing/2014/main" id="{AC0396E6-46F2-E389-5FF9-0E3A465C2A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28000" y="720000"/>
            <a:ext cx="702000" cy="669600"/>
          </a:xfrm>
        </p:spPr>
        <p:txBody>
          <a:bodyPr/>
          <a:lstStyle/>
          <a:p>
            <a:r>
              <a:rPr lang="sv-SE" dirty="0"/>
              <a:t>Infoga logotyp</a:t>
            </a:r>
          </a:p>
          <a:p>
            <a:r>
              <a:rPr lang="sv-SE" dirty="0"/>
              <a:t>här</a:t>
            </a:r>
          </a:p>
        </p:txBody>
      </p:sp>
    </p:spTree>
    <p:extLst>
      <p:ext uri="{BB962C8B-B14F-4D97-AF65-F5344CB8AC3E}">
        <p14:creationId xmlns:p14="http://schemas.microsoft.com/office/powerpoint/2010/main" val="651626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0">
          <p15:clr>
            <a:srgbClr val="FBAE40"/>
          </p15:clr>
        </p15:guide>
        <p15:guide id="2" orient="horz" pos="4097">
          <p15:clr>
            <a:srgbClr val="FBAE40"/>
          </p15:clr>
        </p15:guide>
        <p15:guide id="3" orient="horz" pos="223">
          <p15:clr>
            <a:srgbClr val="FBAE40"/>
          </p15:clr>
        </p15:guide>
        <p15:guide id="4" pos="4062">
          <p15:clr>
            <a:srgbClr val="FBAE40"/>
          </p15:clr>
        </p15:guide>
        <p15:guide id="5" pos="3618">
          <p15:clr>
            <a:srgbClr val="FBAE40"/>
          </p15:clr>
        </p15:guide>
        <p15:guide id="6" pos="2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3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C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FB9F92E-330C-0699-9491-A2AD669E5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79749"/>
            <a:ext cx="8279535" cy="1324800"/>
          </a:xfrm>
          <a:prstGeom prst="rect">
            <a:avLst/>
          </a:prstGeom>
        </p:spPr>
        <p:txBody>
          <a:bodyPr vert="horz" lIns="0" tIns="45720" rIns="91440" bIns="45720" rtlCol="0" anchor="t" anchorCtr="0">
            <a:sp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E29277-1BBE-5FEF-E010-57E37B486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2447749"/>
            <a:ext cx="8279535" cy="34380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1" name="textruta 60">
            <a:extLst>
              <a:ext uri="{FF2B5EF4-FFF2-40B4-BE49-F238E27FC236}">
                <a16:creationId xmlns:a16="http://schemas.microsoft.com/office/drawing/2014/main" id="{2C807DC2-1D8C-2450-D48A-894C274E8605}"/>
              </a:ext>
            </a:extLst>
          </p:cNvPr>
          <p:cNvSpPr txBox="1"/>
          <p:nvPr userDrawn="1"/>
        </p:nvSpPr>
        <p:spPr>
          <a:xfrm>
            <a:off x="-3884388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323F38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323F38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D46E05EB-AE16-AACF-12EE-AC577B77B903}"/>
              </a:ext>
            </a:extLst>
          </p:cNvPr>
          <p:cNvSpPr/>
          <p:nvPr userDrawn="1"/>
        </p:nvSpPr>
        <p:spPr>
          <a:xfrm>
            <a:off x="720000" y="720000"/>
            <a:ext cx="2160000" cy="72000"/>
          </a:xfrm>
          <a:prstGeom prst="rect">
            <a:avLst/>
          </a:prstGeom>
          <a:solidFill>
            <a:srgbClr val="323F3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  <p:pic>
        <p:nvPicPr>
          <p:cNvPr id="10" name="Bild 4">
            <a:extLst>
              <a:ext uri="{FF2B5EF4-FFF2-40B4-BE49-F238E27FC236}">
                <a16:creationId xmlns:a16="http://schemas.microsoft.com/office/drawing/2014/main" id="{878EFB4E-2C00-21FC-7C39-956FC8B1102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0728000" y="720002"/>
            <a:ext cx="701870" cy="6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0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67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rgbClr val="323F3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23F38"/>
        </a:buClr>
        <a:buFont typeface="Arial" panose="020B0604020202020204" pitchFamily="34" charset="0"/>
        <a:buChar char="•"/>
        <a:defRPr sz="1800" i="1" kern="1200">
          <a:solidFill>
            <a:srgbClr val="323F3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23F38"/>
        </a:buClr>
        <a:buFont typeface="Arial" panose="020B0604020202020204" pitchFamily="34" charset="0"/>
        <a:buChar char="•"/>
        <a:defRPr sz="1800" i="1" kern="1200">
          <a:solidFill>
            <a:srgbClr val="323F3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23F38"/>
        </a:buClr>
        <a:buFont typeface="Arial" panose="020B0604020202020204" pitchFamily="34" charset="0"/>
        <a:buChar char="•"/>
        <a:defRPr sz="1800" i="1" kern="1200">
          <a:solidFill>
            <a:srgbClr val="323F3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23F38"/>
        </a:buClr>
        <a:buFont typeface="Arial" panose="020B0604020202020204" pitchFamily="34" charset="0"/>
        <a:buChar char="•"/>
        <a:defRPr sz="1800" i="1" kern="1200">
          <a:solidFill>
            <a:srgbClr val="323F3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23F38"/>
        </a:buClr>
        <a:buFont typeface="Arial" panose="020B0604020202020204" pitchFamily="34" charset="0"/>
        <a:buChar char="•"/>
        <a:defRPr sz="1800" i="1" kern="1200">
          <a:solidFill>
            <a:srgbClr val="323F3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>
          <p15:clr>
            <a:srgbClr val="F26B43"/>
          </p15:clr>
        </p15:guide>
        <p15:guide id="3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12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FB9F92E-330C-0699-9491-A2AD669E5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79749"/>
            <a:ext cx="8279535" cy="1324800"/>
          </a:xfrm>
          <a:prstGeom prst="rect">
            <a:avLst/>
          </a:prstGeom>
        </p:spPr>
        <p:txBody>
          <a:bodyPr vert="horz" lIns="0" tIns="45720" rIns="91440" bIns="45720" rtlCol="0" anchor="t" anchorCtr="0">
            <a:sp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E29277-1BBE-5FEF-E010-57E37B486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2447749"/>
            <a:ext cx="8279535" cy="34380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1" name="textruta 60">
            <a:extLst>
              <a:ext uri="{FF2B5EF4-FFF2-40B4-BE49-F238E27FC236}">
                <a16:creationId xmlns:a16="http://schemas.microsoft.com/office/drawing/2014/main" id="{2C807DC2-1D8C-2450-D48A-894C274E8605}"/>
              </a:ext>
            </a:extLst>
          </p:cNvPr>
          <p:cNvSpPr txBox="1"/>
          <p:nvPr userDrawn="1"/>
        </p:nvSpPr>
        <p:spPr>
          <a:xfrm>
            <a:off x="-3178704" y="599970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FBEBF43-9F08-0ABE-3393-3DECBC4B1EC4}"/>
              </a:ext>
            </a:extLst>
          </p:cNvPr>
          <p:cNvSpPr/>
          <p:nvPr userDrawn="1"/>
        </p:nvSpPr>
        <p:spPr>
          <a:xfrm>
            <a:off x="720000" y="720000"/>
            <a:ext cx="2160000" cy="72000"/>
          </a:xfrm>
          <a:prstGeom prst="rect">
            <a:avLst/>
          </a:prstGeom>
          <a:solidFill>
            <a:srgbClr val="FF96D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96D5"/>
              </a:solidFill>
            </a:endParaRPr>
          </a:p>
        </p:txBody>
      </p:sp>
      <p:pic>
        <p:nvPicPr>
          <p:cNvPr id="6" name="Bild 4">
            <a:extLst>
              <a:ext uri="{FF2B5EF4-FFF2-40B4-BE49-F238E27FC236}">
                <a16:creationId xmlns:a16="http://schemas.microsoft.com/office/drawing/2014/main" id="{E8EC2F70-DC39-48C8-D5D4-D8C6AA4588B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0728000" y="720002"/>
            <a:ext cx="701871" cy="6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777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74" r:id="rId2"/>
    <p:sldLayoutId id="2147483689" r:id="rId3"/>
    <p:sldLayoutId id="2147483675" r:id="rId4"/>
    <p:sldLayoutId id="2147483768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9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sv-SE" sz="4400" b="1" i="1" kern="1200" dirty="0">
          <a:solidFill>
            <a:srgbClr val="FF96D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96D5"/>
        </a:buClr>
        <a:buFont typeface="Arial" panose="020B0604020202020204" pitchFamily="34" charset="0"/>
        <a:buChar char="•"/>
        <a:defRPr sz="1800" i="1" kern="1200">
          <a:solidFill>
            <a:srgbClr val="FF96D5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6D5"/>
        </a:buClr>
        <a:buFont typeface="Arial" panose="020B0604020202020204" pitchFamily="34" charset="0"/>
        <a:buChar char="•"/>
        <a:defRPr sz="1800" i="1" kern="1200">
          <a:solidFill>
            <a:srgbClr val="FF96D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6D5"/>
        </a:buClr>
        <a:buFont typeface="Arial" panose="020B0604020202020204" pitchFamily="34" charset="0"/>
        <a:buChar char="•"/>
        <a:defRPr sz="1800" i="1" kern="1200">
          <a:solidFill>
            <a:srgbClr val="FF96D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6D5"/>
        </a:buClr>
        <a:buFont typeface="Arial" panose="020B0604020202020204" pitchFamily="34" charset="0"/>
        <a:buChar char="•"/>
        <a:defRPr sz="1800" i="1" kern="1200">
          <a:solidFill>
            <a:srgbClr val="FF96D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6D5"/>
        </a:buClr>
        <a:buFont typeface="Arial" panose="020B0604020202020204" pitchFamily="34" charset="0"/>
        <a:buChar char="•"/>
        <a:defRPr sz="1800" i="1" kern="1200">
          <a:solidFill>
            <a:srgbClr val="FF96D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>
          <p15:clr>
            <a:srgbClr val="F26B43"/>
          </p15:clr>
        </p15:guide>
        <p15:guide id="3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96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FAA44F9-3D2A-DB12-3925-A94C82882DFE}"/>
              </a:ext>
            </a:extLst>
          </p:cNvPr>
          <p:cNvSpPr/>
          <p:nvPr userDrawn="1"/>
        </p:nvSpPr>
        <p:spPr>
          <a:xfrm>
            <a:off x="720000" y="718689"/>
            <a:ext cx="2160000" cy="72000"/>
          </a:xfrm>
          <a:prstGeom prst="rect">
            <a:avLst/>
          </a:prstGeom>
          <a:solidFill>
            <a:srgbClr val="312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FB9F92E-330C-0699-9491-A2AD669E5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79749"/>
            <a:ext cx="8279535" cy="1324800"/>
          </a:xfrm>
          <a:prstGeom prst="rect">
            <a:avLst/>
          </a:prstGeom>
        </p:spPr>
        <p:txBody>
          <a:bodyPr vert="horz" lIns="0" tIns="45720" rIns="91440" bIns="45720" rtlCol="0" anchor="t" anchorCtr="0">
            <a:sp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E29277-1BBE-5FEF-E010-57E37B486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2447749"/>
            <a:ext cx="8279535" cy="34380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1" name="textruta 60">
            <a:extLst>
              <a:ext uri="{FF2B5EF4-FFF2-40B4-BE49-F238E27FC236}">
                <a16:creationId xmlns:a16="http://schemas.microsoft.com/office/drawing/2014/main" id="{2C807DC2-1D8C-2450-D48A-894C274E8605}"/>
              </a:ext>
            </a:extLst>
          </p:cNvPr>
          <p:cNvSpPr txBox="1"/>
          <p:nvPr userDrawn="1"/>
        </p:nvSpPr>
        <p:spPr>
          <a:xfrm>
            <a:off x="-3430734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312151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312151"/>
              </a:solidFill>
            </a:endParaRPr>
          </a:p>
        </p:txBody>
      </p:sp>
      <p:pic>
        <p:nvPicPr>
          <p:cNvPr id="6" name="Bild 4">
            <a:extLst>
              <a:ext uri="{FF2B5EF4-FFF2-40B4-BE49-F238E27FC236}">
                <a16:creationId xmlns:a16="http://schemas.microsoft.com/office/drawing/2014/main" id="{3FE9A387-0320-242F-D896-3E6E7D00753A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rcRect/>
          <a:stretch/>
        </p:blipFill>
        <p:spPr>
          <a:xfrm>
            <a:off x="10728000" y="720002"/>
            <a:ext cx="701870" cy="6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1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769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649" r:id="rId19"/>
    <p:sldLayoutId id="2147483688" r:id="rId20"/>
    <p:sldLayoutId id="2147483672" r:id="rId21"/>
    <p:sldLayoutId id="2147483766" r:id="rId22"/>
    <p:sldLayoutId id="2147483670" r:id="rId23"/>
    <p:sldLayoutId id="2147483671" r:id="rId24"/>
    <p:sldLayoutId id="2147483662" r:id="rId25"/>
    <p:sldLayoutId id="2147483663" r:id="rId26"/>
    <p:sldLayoutId id="2147483667" r:id="rId27"/>
    <p:sldLayoutId id="2147483666" r:id="rId28"/>
    <p:sldLayoutId id="2147483661" r:id="rId29"/>
    <p:sldLayoutId id="2147483664" r:id="rId30"/>
    <p:sldLayoutId id="2147483660" r:id="rId31"/>
    <p:sldLayoutId id="2147483665" r:id="rId32"/>
    <p:sldLayoutId id="2147483668" r:id="rId33"/>
    <p:sldLayoutId id="2147483692" r:id="rId34"/>
    <p:sldLayoutId id="2147483773" r:id="rId35"/>
    <p:sldLayoutId id="2147483774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rgbClr val="31215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02151"/>
        </a:buClr>
        <a:buFont typeface="Arial" panose="020B0604020202020204" pitchFamily="34" charset="0"/>
        <a:buChar char="•"/>
        <a:defRPr sz="1800" i="1" kern="1200">
          <a:solidFill>
            <a:srgbClr val="31215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02151"/>
        </a:buClr>
        <a:buFont typeface="Arial" panose="020B0604020202020204" pitchFamily="34" charset="0"/>
        <a:buChar char="•"/>
        <a:defRPr sz="1800" i="1" kern="1200">
          <a:solidFill>
            <a:srgbClr val="31215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02151"/>
        </a:buClr>
        <a:buFont typeface="Arial" panose="020B0604020202020204" pitchFamily="34" charset="0"/>
        <a:buChar char="•"/>
        <a:defRPr sz="1800" i="1" kern="1200">
          <a:solidFill>
            <a:srgbClr val="31215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02151"/>
        </a:buClr>
        <a:buFont typeface="Arial" panose="020B0604020202020204" pitchFamily="34" charset="0"/>
        <a:buChar char="•"/>
        <a:defRPr sz="1800" i="1" kern="1200">
          <a:solidFill>
            <a:srgbClr val="31215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02151"/>
        </a:buClr>
        <a:buFont typeface="Arial" panose="020B0604020202020204" pitchFamily="34" charset="0"/>
        <a:buChar char="•"/>
        <a:defRPr sz="1800" i="1" kern="1200">
          <a:solidFill>
            <a:srgbClr val="31215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>
          <p15:clr>
            <a:srgbClr val="F26B43"/>
          </p15:clr>
        </p15:guide>
        <p15:guide id="3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FAA44F9-3D2A-DB12-3925-A94C82882DFE}"/>
              </a:ext>
            </a:extLst>
          </p:cNvPr>
          <p:cNvSpPr/>
          <p:nvPr userDrawn="1"/>
        </p:nvSpPr>
        <p:spPr>
          <a:xfrm>
            <a:off x="720000" y="718689"/>
            <a:ext cx="2160000" cy="7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FB9F92E-330C-0699-9491-A2AD669E5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79749"/>
            <a:ext cx="8279535" cy="1324800"/>
          </a:xfrm>
          <a:prstGeom prst="rect">
            <a:avLst/>
          </a:prstGeom>
        </p:spPr>
        <p:txBody>
          <a:bodyPr vert="horz" lIns="0" tIns="45720" rIns="91440" bIns="45720" rtlCol="0" anchor="t" anchorCtr="0">
            <a:sp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E29277-1BBE-5FEF-E010-57E37B486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2447749"/>
            <a:ext cx="8279535" cy="34380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1" name="textruta 60">
            <a:extLst>
              <a:ext uri="{FF2B5EF4-FFF2-40B4-BE49-F238E27FC236}">
                <a16:creationId xmlns:a16="http://schemas.microsoft.com/office/drawing/2014/main" id="{2C807DC2-1D8C-2450-D48A-894C274E8605}"/>
              </a:ext>
            </a:extLst>
          </p:cNvPr>
          <p:cNvSpPr txBox="1"/>
          <p:nvPr userDrawn="1"/>
        </p:nvSpPr>
        <p:spPr>
          <a:xfrm>
            <a:off x="-3640149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000000"/>
              </a:solidFill>
            </a:endParaRPr>
          </a:p>
        </p:txBody>
      </p:sp>
      <p:pic>
        <p:nvPicPr>
          <p:cNvPr id="6" name="Bild 4">
            <a:extLst>
              <a:ext uri="{FF2B5EF4-FFF2-40B4-BE49-F238E27FC236}">
                <a16:creationId xmlns:a16="http://schemas.microsoft.com/office/drawing/2014/main" id="{CEB9D588-D3D7-497B-6A09-6005E41C5BA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0728000" y="720002"/>
            <a:ext cx="701870" cy="6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6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70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0000"/>
        </a:buClr>
        <a:buFont typeface="Arial" panose="020B0604020202020204" pitchFamily="34" charset="0"/>
        <a:buChar char="•"/>
        <a:defRPr sz="1800" i="1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0000"/>
        </a:buClr>
        <a:buFont typeface="Arial" panose="020B0604020202020204" pitchFamily="34" charset="0"/>
        <a:buChar char="•"/>
        <a:defRPr sz="1800" i="1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0000"/>
        </a:buClr>
        <a:buFont typeface="Arial" panose="020B0604020202020204" pitchFamily="34" charset="0"/>
        <a:buChar char="•"/>
        <a:defRPr sz="1800" i="1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0000"/>
        </a:buClr>
        <a:buFont typeface="Arial" panose="020B0604020202020204" pitchFamily="34" charset="0"/>
        <a:buChar char="•"/>
        <a:defRPr sz="1800" i="1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0000"/>
        </a:buClr>
        <a:buFont typeface="Arial" panose="020B0604020202020204" pitchFamily="34" charset="0"/>
        <a:buChar char="•"/>
        <a:defRPr sz="1800" i="1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>
          <p15:clr>
            <a:srgbClr val="F26B43"/>
          </p15:clr>
        </p15:guide>
        <p15:guide id="3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FAA44F9-3D2A-DB12-3925-A94C82882DFE}"/>
              </a:ext>
            </a:extLst>
          </p:cNvPr>
          <p:cNvSpPr/>
          <p:nvPr userDrawn="1"/>
        </p:nvSpPr>
        <p:spPr>
          <a:xfrm>
            <a:off x="720000" y="718689"/>
            <a:ext cx="21600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FB9F92E-330C-0699-9491-A2AD669E5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79749"/>
            <a:ext cx="8279535" cy="1324800"/>
          </a:xfrm>
          <a:prstGeom prst="rect">
            <a:avLst/>
          </a:prstGeom>
        </p:spPr>
        <p:txBody>
          <a:bodyPr vert="horz" lIns="0" tIns="45720" rIns="91440" bIns="45720" rtlCol="0" anchor="t" anchorCtr="0">
            <a:sp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E29277-1BBE-5FEF-E010-57E37B486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2447749"/>
            <a:ext cx="8279535" cy="34380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1" name="textruta 60">
            <a:extLst>
              <a:ext uri="{FF2B5EF4-FFF2-40B4-BE49-F238E27FC236}">
                <a16:creationId xmlns:a16="http://schemas.microsoft.com/office/drawing/2014/main" id="{2C807DC2-1D8C-2450-D48A-894C274E8605}"/>
              </a:ext>
            </a:extLst>
          </p:cNvPr>
          <p:cNvSpPr txBox="1"/>
          <p:nvPr userDrawn="1"/>
        </p:nvSpPr>
        <p:spPr>
          <a:xfrm>
            <a:off x="-4338042" y="5988556"/>
            <a:ext cx="3655008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800" i="1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ungforetagsamhet.se</a:t>
            </a:r>
            <a:endParaRPr lang="sv-SE" sz="800" dirty="0">
              <a:solidFill>
                <a:srgbClr val="FFFFFF"/>
              </a:solidFill>
            </a:endParaRPr>
          </a:p>
        </p:txBody>
      </p:sp>
      <p:pic>
        <p:nvPicPr>
          <p:cNvPr id="6" name="Bild 4">
            <a:extLst>
              <a:ext uri="{FF2B5EF4-FFF2-40B4-BE49-F238E27FC236}">
                <a16:creationId xmlns:a16="http://schemas.microsoft.com/office/drawing/2014/main" id="{EDDED0FC-AFFA-169C-C21C-E895B5EF5E9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0728000" y="720002"/>
            <a:ext cx="701871" cy="6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6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71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Clr>
          <a:srgbClr val="FFFFFF"/>
        </a:buClr>
        <a:buFont typeface="Arial" panose="020B0604020202020204" pitchFamily="34" charset="0"/>
        <a:buChar char="•"/>
        <a:defRPr lang="sv-SE" sz="1800" i="1" kern="1200" dirty="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FFFFFF"/>
        </a:buClr>
        <a:buFont typeface="Arial" panose="020B0604020202020204" pitchFamily="34" charset="0"/>
        <a:buChar char="•"/>
        <a:defRPr lang="sv-SE" sz="1800" i="1" kern="1200" dirty="0">
          <a:solidFill>
            <a:srgbClr val="FFFFFF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FFFFFF"/>
        </a:buClr>
        <a:buFont typeface="Arial" panose="020B0604020202020204" pitchFamily="34" charset="0"/>
        <a:buChar char="•"/>
        <a:defRPr lang="sv-SE" sz="1800" i="1" kern="1200" dirty="0">
          <a:solidFill>
            <a:srgbClr val="FFFFFF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FFFFFF"/>
        </a:buClr>
        <a:buFont typeface="Arial" panose="020B0604020202020204" pitchFamily="34" charset="0"/>
        <a:buChar char="•"/>
        <a:defRPr lang="sv-SE" sz="1800" i="1" kern="1200" dirty="0">
          <a:solidFill>
            <a:srgbClr val="FFFFFF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FFFFFF"/>
        </a:buClr>
        <a:buFont typeface="Arial" panose="020B0604020202020204" pitchFamily="34" charset="0"/>
        <a:buChar char="•"/>
        <a:defRPr lang="sv-SE" sz="1800" i="1" kern="1200" dirty="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>
          <p15:clr>
            <a:srgbClr val="F26B43"/>
          </p15:clr>
        </p15:guide>
        <p15:guide id="3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ungforetagsamhet.se/innovation-camp-fenix-kunskapscentrum-0" TargetMode="Externa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ungforetagsamhet.se/ic-videor-dagen" TargetMode="Externa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ungforetagsamhet.se/innovation-camp-fenix-kunskapscentrum-0" TargetMode="Externa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2FF427-8F3A-7A98-3482-E52EC71DA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51187"/>
            <a:ext cx="9144000" cy="978729"/>
          </a:xfrm>
        </p:spPr>
        <p:txBody>
          <a:bodyPr/>
          <a:lstStyle/>
          <a:p>
            <a:r>
              <a:rPr lang="sv-SE"/>
              <a:t>Ung Företagsamhet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6FA52A-D35B-DFB2-AF50-9B57DCEA36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i="1" dirty="0"/>
              <a:t>Ett samhälle där alla unga får utveckla sin företagsamhet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05202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2FF427-8F3A-7A98-3482-E52EC71DA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Fas 2 - Skrivfasen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6FA52A-D35B-DFB2-AF50-9B57DCEA3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400" b="1" dirty="0">
                <a:solidFill>
                  <a:schemeClr val="tx2"/>
                </a:solidFill>
              </a:rPr>
              <a:t>10:00-12:00</a:t>
            </a:r>
          </a:p>
          <a:p>
            <a:pPr marL="0" indent="0">
              <a:buNone/>
            </a:pPr>
            <a:endParaRPr lang="sv-SE" sz="2400" b="1" dirty="0">
              <a:solidFill>
                <a:schemeClr val="tx2"/>
              </a:solidFill>
            </a:endParaRPr>
          </a:p>
          <a:p>
            <a:r>
              <a:rPr lang="sv-SE" dirty="0">
                <a:solidFill>
                  <a:schemeClr val="tx2"/>
                </a:solidFill>
              </a:rPr>
              <a:t>Realisera lösningen!</a:t>
            </a:r>
          </a:p>
          <a:p>
            <a:r>
              <a:rPr lang="sv-SE" dirty="0">
                <a:solidFill>
                  <a:schemeClr val="tx2"/>
                </a:solidFill>
              </a:rPr>
              <a:t>Skriv affärsplan utifrån mallen på hemsidan. Fäst er inte vid punkterna utan fokusera på att få med grundtanken med er lösning!</a:t>
            </a:r>
          </a:p>
          <a:p>
            <a:r>
              <a:rPr lang="sv-SE" dirty="0">
                <a:solidFill>
                  <a:schemeClr val="tx2"/>
                </a:solidFill>
              </a:rPr>
              <a:t>Deadline för att lämna in: 12:00!</a:t>
            </a:r>
          </a:p>
          <a:p>
            <a:r>
              <a:rPr lang="sv-SE" dirty="0">
                <a:solidFill>
                  <a:schemeClr val="tx2"/>
                </a:solidFill>
              </a:rPr>
              <a:t>Lunch 11:00</a:t>
            </a:r>
          </a:p>
          <a:p>
            <a:r>
              <a:rPr lang="sv-SE" dirty="0">
                <a:solidFill>
                  <a:schemeClr val="tx2"/>
                </a:solidFill>
              </a:rPr>
              <a:t>Film i nästa </a:t>
            </a:r>
            <a:r>
              <a:rPr lang="sv-SE" dirty="0" err="1">
                <a:solidFill>
                  <a:schemeClr val="tx2"/>
                </a:solidFill>
              </a:rPr>
              <a:t>slide</a:t>
            </a:r>
            <a:r>
              <a:rPr lang="sv-SE" dirty="0">
                <a:solidFill>
                  <a:schemeClr val="tx2"/>
                </a:solidFill>
              </a:rPr>
              <a:t> </a:t>
            </a:r>
            <a:r>
              <a:rPr lang="sv-SE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endParaRPr lang="sv-SE" dirty="0">
              <a:solidFill>
                <a:schemeClr val="tx2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https://ungforetagsamhet.se/innovation-camp-fenix-kunskapscentrum-0</a:t>
            </a:r>
            <a:endParaRPr lang="sv-S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sv-S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87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6964B1-1A9C-FD8C-C005-819FB0048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Skrivfasen-IC-Jkpg">
            <a:hlinkClick r:id="" action="ppaction://media"/>
            <a:extLst>
              <a:ext uri="{FF2B5EF4-FFF2-40B4-BE49-F238E27FC236}">
                <a16:creationId xmlns:a16="http://schemas.microsoft.com/office/drawing/2014/main" id="{D09A64E8-83B6-B2AB-EAEC-78C92B7DF2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28" y="31648"/>
            <a:ext cx="11889665" cy="6688440"/>
          </a:xfrm>
        </p:spPr>
      </p:pic>
    </p:spTree>
    <p:extLst>
      <p:ext uri="{BB962C8B-B14F-4D97-AF65-F5344CB8AC3E}">
        <p14:creationId xmlns:p14="http://schemas.microsoft.com/office/powerpoint/2010/main" val="242307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BA17CF-76DB-4570-A64D-6784CECF7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Expertbesök Schema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EEA1E7E1-C308-26D0-744D-06FB0F265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C6A7CD4-75B4-46EE-4A21-9D385880C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700808"/>
            <a:ext cx="6800527" cy="484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08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2FF427-8F3A-7A98-3482-E52EC71DA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Fas 3 - Presentationsfasen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6FA52A-D35B-DFB2-AF50-9B57DCEA3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400" b="1" dirty="0">
                <a:solidFill>
                  <a:schemeClr val="tx2"/>
                </a:solidFill>
              </a:rPr>
              <a:t>12:00-13:45</a:t>
            </a:r>
          </a:p>
          <a:p>
            <a:pPr marL="0" indent="0">
              <a:buNone/>
            </a:pPr>
            <a:endParaRPr lang="sv-SE" sz="2400" b="1" dirty="0">
              <a:solidFill>
                <a:schemeClr val="tx2"/>
              </a:solidFill>
            </a:endParaRPr>
          </a:p>
          <a:p>
            <a:r>
              <a:rPr lang="sv-SE" dirty="0">
                <a:solidFill>
                  <a:schemeClr val="tx2"/>
                </a:solidFill>
              </a:rPr>
              <a:t>Gör en PPT</a:t>
            </a:r>
          </a:p>
          <a:p>
            <a:r>
              <a:rPr lang="sv-SE" dirty="0">
                <a:solidFill>
                  <a:schemeClr val="tx2"/>
                </a:solidFill>
              </a:rPr>
              <a:t>Presentationen ska vara 4 minuter!</a:t>
            </a:r>
          </a:p>
          <a:p>
            <a:r>
              <a:rPr lang="sv-SE" dirty="0">
                <a:solidFill>
                  <a:schemeClr val="tx2"/>
                </a:solidFill>
              </a:rPr>
              <a:t>Ni presenterar i klassrummet för varandra kl. 13:15</a:t>
            </a:r>
          </a:p>
          <a:p>
            <a:r>
              <a:rPr lang="sv-SE" dirty="0">
                <a:solidFill>
                  <a:schemeClr val="tx2"/>
                </a:solidFill>
              </a:rPr>
              <a:t>Ni lämnar in på hemsidan senast 13:45</a:t>
            </a:r>
          </a:p>
          <a:p>
            <a:r>
              <a:rPr lang="sv-SE" dirty="0">
                <a:solidFill>
                  <a:schemeClr val="tx2"/>
                </a:solidFill>
              </a:rPr>
              <a:t>Vinnaren presenterar i aulan!</a:t>
            </a:r>
          </a:p>
          <a:p>
            <a:r>
              <a:rPr lang="sv-SE" dirty="0">
                <a:solidFill>
                  <a:schemeClr val="tx2"/>
                </a:solidFill>
              </a:rPr>
              <a:t>Film i nästa </a:t>
            </a:r>
            <a:r>
              <a:rPr lang="sv-SE" dirty="0" err="1">
                <a:solidFill>
                  <a:schemeClr val="tx2"/>
                </a:solidFill>
              </a:rPr>
              <a:t>slide</a:t>
            </a:r>
            <a:r>
              <a:rPr lang="sv-SE" dirty="0">
                <a:solidFill>
                  <a:schemeClr val="tx2"/>
                </a:solidFill>
              </a:rPr>
              <a:t> </a:t>
            </a:r>
            <a:r>
              <a:rPr lang="sv-SE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</a:p>
          <a:p>
            <a:endParaRPr lang="sv-SE" dirty="0">
              <a:solidFill>
                <a:schemeClr val="tx2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v-S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44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E18739-3EDB-0A1E-2111-5779A29B9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resentationsfasen-IC-jkpg">
            <a:hlinkClick r:id="" action="ppaction://media"/>
            <a:extLst>
              <a:ext uri="{FF2B5EF4-FFF2-40B4-BE49-F238E27FC236}">
                <a16:creationId xmlns:a16="http://schemas.microsoft.com/office/drawing/2014/main" id="{5FDB37CD-F0E5-5796-0460-D5016A6C55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44" y="10320"/>
            <a:ext cx="12111757" cy="6813376"/>
          </a:xfrm>
        </p:spPr>
      </p:pic>
    </p:spTree>
    <p:extLst>
      <p:ext uri="{BB962C8B-B14F-4D97-AF65-F5344CB8AC3E}">
        <p14:creationId xmlns:p14="http://schemas.microsoft.com/office/powerpoint/2010/main" val="11363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85307D9E-E06A-4845-BBA9-6CE273334834}"/>
              </a:ext>
            </a:extLst>
          </p:cNvPr>
          <p:cNvSpPr txBox="1">
            <a:spLocks/>
          </p:cNvSpPr>
          <p:nvPr/>
        </p:nvSpPr>
        <p:spPr>
          <a:xfrm>
            <a:off x="485200" y="2465613"/>
            <a:ext cx="11221598" cy="285273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none" baseline="0">
                <a:solidFill>
                  <a:schemeClr val="bg1"/>
                </a:solidFill>
                <a:latin typeface="Roboto Black" pitchFamily="2" charset="0"/>
                <a:ea typeface="+mj-ea"/>
                <a:cs typeface="+mj-cs"/>
              </a:defRPr>
            </a:lvl1pPr>
          </a:lstStyle>
          <a:p>
            <a:r>
              <a:rPr lang="sv-SE" sz="13800">
                <a:latin typeface="Arial" panose="020B0604020202020204" pitchFamily="34" charset="0"/>
                <a:cs typeface="Arial" panose="020B0604020202020204" pitchFamily="34" charset="0"/>
              </a:rPr>
              <a:t>INNOVATION </a:t>
            </a:r>
            <a:r>
              <a:rPr lang="sv-SE" sz="13800">
                <a:latin typeface="Arial Black" panose="020B0A04020102020204" pitchFamily="34" charset="0"/>
                <a:cs typeface="Arial" panose="020B0604020202020204" pitchFamily="34" charset="0"/>
              </a:rPr>
              <a:t>CAMP</a:t>
            </a:r>
          </a:p>
        </p:txBody>
      </p:sp>
    </p:spTree>
    <p:extLst>
      <p:ext uri="{BB962C8B-B14F-4D97-AF65-F5344CB8AC3E}">
        <p14:creationId xmlns:p14="http://schemas.microsoft.com/office/powerpoint/2010/main" val="231541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DF8D4375-D0F8-116D-D52A-E2ED27875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39635"/>
            <a:ext cx="9144000" cy="978729"/>
          </a:xfrm>
        </p:spPr>
        <p:txBody>
          <a:bodyPr/>
          <a:lstStyle/>
          <a:p>
            <a:r>
              <a:rPr lang="sv-SE" dirty="0"/>
              <a:t>Dags att gå till Aulan…</a:t>
            </a:r>
          </a:p>
        </p:txBody>
      </p:sp>
    </p:spTree>
    <p:extLst>
      <p:ext uri="{BB962C8B-B14F-4D97-AF65-F5344CB8AC3E}">
        <p14:creationId xmlns:p14="http://schemas.microsoft.com/office/powerpoint/2010/main" val="3564248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85307D9E-E06A-4845-BBA9-6CE273334834}"/>
              </a:ext>
            </a:extLst>
          </p:cNvPr>
          <p:cNvSpPr txBox="1">
            <a:spLocks/>
          </p:cNvSpPr>
          <p:nvPr/>
        </p:nvSpPr>
        <p:spPr>
          <a:xfrm>
            <a:off x="485200" y="2465613"/>
            <a:ext cx="11221598" cy="285273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none" baseline="0">
                <a:solidFill>
                  <a:schemeClr val="bg1"/>
                </a:solidFill>
                <a:latin typeface="Roboto Black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INNOVATION </a:t>
            </a:r>
            <a:r>
              <a:rPr kumimoji="0" lang="sv-SE" sz="1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CAMP</a:t>
            </a:r>
          </a:p>
        </p:txBody>
      </p:sp>
    </p:spTree>
    <p:extLst>
      <p:ext uri="{BB962C8B-B14F-4D97-AF65-F5344CB8AC3E}">
        <p14:creationId xmlns:p14="http://schemas.microsoft.com/office/powerpoint/2010/main" val="7178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bild 10">
            <a:extLst>
              <a:ext uri="{FF2B5EF4-FFF2-40B4-BE49-F238E27FC236}">
                <a16:creationId xmlns:a16="http://schemas.microsoft.com/office/drawing/2014/main" id="{29FD6CFA-0834-D618-2109-213DFD8E29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0762" r="20762"/>
          <a:stretch/>
        </p:blipFill>
        <p:spPr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A0F73BA-8309-E629-5064-B5BD01CA0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16" y="188640"/>
            <a:ext cx="4314558" cy="1311128"/>
          </a:xfrm>
        </p:spPr>
        <p:txBody>
          <a:bodyPr/>
          <a:lstStyle/>
          <a:p>
            <a:br>
              <a:rPr lang="sv-SE" dirty="0"/>
            </a:br>
            <a:r>
              <a:rPr lang="sv-SE" dirty="0"/>
              <a:t> Schema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8FE5B5E-E8A6-BC75-D572-60EE78222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984" y="1052736"/>
            <a:ext cx="6120680" cy="6696744"/>
          </a:xfrm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b="1" dirty="0"/>
              <a:t>08.20</a:t>
            </a:r>
            <a:r>
              <a:rPr lang="sv-SE" dirty="0"/>
              <a:t>	Samling – Aulan (alla)</a:t>
            </a:r>
          </a:p>
          <a:p>
            <a:pPr marL="0" indent="0">
              <a:buNone/>
            </a:pPr>
            <a:r>
              <a:rPr lang="sv-SE" b="1" dirty="0"/>
              <a:t>09:00</a:t>
            </a:r>
            <a:r>
              <a:rPr lang="sv-SE" dirty="0"/>
              <a:t>	Kreativitetsövning i klassrum </a:t>
            </a:r>
          </a:p>
          <a:p>
            <a:pPr marL="0" indent="0">
              <a:buNone/>
            </a:pPr>
            <a:r>
              <a:rPr lang="sv-SE" b="1" dirty="0"/>
              <a:t>09.15</a:t>
            </a:r>
            <a:r>
              <a:rPr lang="sv-SE" dirty="0"/>
              <a:t>	 Fas 1 – </a:t>
            </a:r>
            <a:r>
              <a:rPr lang="sv-SE" dirty="0" err="1"/>
              <a:t>Idéfasen</a:t>
            </a:r>
            <a:r>
              <a:rPr lang="sv-SE" dirty="0"/>
              <a:t>, brainstorming</a:t>
            </a:r>
          </a:p>
          <a:p>
            <a:pPr marL="0" indent="0">
              <a:buNone/>
            </a:pPr>
            <a:r>
              <a:rPr lang="sv-SE" b="1" dirty="0"/>
              <a:t>09:30</a:t>
            </a:r>
            <a:r>
              <a:rPr lang="sv-SE" dirty="0"/>
              <a:t> 	Expertbesök börjar (Se besöksschema på hemsidan)</a:t>
            </a:r>
          </a:p>
          <a:p>
            <a:pPr marL="0" indent="0">
              <a:buNone/>
            </a:pPr>
            <a:r>
              <a:rPr lang="sv-SE" b="1" dirty="0"/>
              <a:t>10:00</a:t>
            </a:r>
            <a:r>
              <a:rPr lang="sv-SE" dirty="0"/>
              <a:t>	Fas 2 – Faktafasen, affärsplan, (deadline inlämning </a:t>
            </a:r>
            <a:r>
              <a:rPr lang="sv-SE" dirty="0">
                <a:solidFill>
                  <a:srgbClr val="FF0000"/>
                </a:solidFill>
              </a:rPr>
              <a:t>12:00</a:t>
            </a:r>
            <a:r>
              <a:rPr lang="sv-SE" dirty="0"/>
              <a:t>)</a:t>
            </a:r>
          </a:p>
          <a:p>
            <a:pPr marL="0" indent="0">
              <a:buNone/>
            </a:pPr>
            <a:r>
              <a:rPr lang="sv-SE" b="1" dirty="0"/>
              <a:t>11:00-12:00</a:t>
            </a:r>
            <a:r>
              <a:rPr lang="sv-SE" dirty="0"/>
              <a:t>	LUNCH + RAST</a:t>
            </a:r>
          </a:p>
          <a:p>
            <a:pPr marL="0" indent="0">
              <a:buNone/>
            </a:pPr>
            <a:r>
              <a:rPr lang="sv-SE" b="1" dirty="0"/>
              <a:t>12.00</a:t>
            </a:r>
            <a:r>
              <a:rPr lang="sv-SE" dirty="0"/>
              <a:t>	   Fas 3 – Presentationsfasen (deadline inlämning </a:t>
            </a:r>
            <a:r>
              <a:rPr lang="sv-SE" dirty="0">
                <a:solidFill>
                  <a:srgbClr val="FF0000"/>
                </a:solidFill>
              </a:rPr>
              <a:t>13:45</a:t>
            </a:r>
            <a:r>
              <a:rPr lang="sv-SE" dirty="0"/>
              <a:t>)</a:t>
            </a:r>
          </a:p>
          <a:p>
            <a:pPr marL="0" indent="0">
              <a:buNone/>
            </a:pPr>
            <a:r>
              <a:rPr lang="sv-SE" b="1" dirty="0"/>
              <a:t>13:15</a:t>
            </a:r>
            <a:r>
              <a:rPr lang="sv-SE" dirty="0"/>
              <a:t>	Presentationer i klassrum</a:t>
            </a:r>
          </a:p>
          <a:p>
            <a:pPr marL="0" indent="0">
              <a:buNone/>
            </a:pPr>
            <a:r>
              <a:rPr lang="sv-SE" b="1" dirty="0"/>
              <a:t>13:45</a:t>
            </a:r>
            <a:r>
              <a:rPr lang="sv-SE" dirty="0"/>
              <a:t>	Presentationer i sal 1040 för juryn - </a:t>
            </a:r>
            <a:r>
              <a:rPr lang="sv-SE" dirty="0" err="1"/>
              <a:t>Top</a:t>
            </a:r>
            <a:r>
              <a:rPr lang="sv-SE" dirty="0"/>
              <a:t> 6</a:t>
            </a:r>
          </a:p>
          <a:p>
            <a:pPr marL="0" indent="0">
              <a:buNone/>
            </a:pPr>
            <a:r>
              <a:rPr lang="sv-SE" b="1" dirty="0"/>
              <a:t>13:45</a:t>
            </a:r>
            <a:r>
              <a:rPr lang="sv-SE" dirty="0"/>
              <a:t>	</a:t>
            </a:r>
            <a:r>
              <a:rPr lang="sv-SE" dirty="0" err="1"/>
              <a:t>Entreprenörskapsquiz</a:t>
            </a:r>
            <a:r>
              <a:rPr lang="sv-SE" dirty="0"/>
              <a:t> i Aulan</a:t>
            </a:r>
          </a:p>
          <a:p>
            <a:pPr marL="0" indent="0">
              <a:buNone/>
            </a:pPr>
            <a:r>
              <a:rPr lang="sv-SE" b="1" dirty="0"/>
              <a:t>14:45</a:t>
            </a:r>
            <a:r>
              <a:rPr lang="sv-SE" dirty="0"/>
              <a:t>	Prisutdelning – Aulan (alla) – Vinnaren presenterar sin idé</a:t>
            </a:r>
          </a:p>
          <a:p>
            <a:pPr marL="0" indent="0">
              <a:buNone/>
            </a:pPr>
            <a:r>
              <a:rPr lang="sv-SE" b="1" dirty="0"/>
              <a:t>15:00 </a:t>
            </a:r>
            <a:r>
              <a:rPr lang="sv-SE" dirty="0"/>
              <a:t>    		Slut för dagen	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83918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2FF427-8F3A-7A98-3482-E52EC71DA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Elefanten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C9E28BCA-B15C-E573-6A2B-9D5F7BE28746}"/>
              </a:ext>
            </a:extLst>
          </p:cNvPr>
          <p:cNvSpPr txBox="1"/>
          <p:nvPr/>
        </p:nvSpPr>
        <p:spPr>
          <a:xfrm>
            <a:off x="623392" y="2132856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Kreativitetsövning </a:t>
            </a:r>
          </a:p>
          <a:p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Film i nästa </a:t>
            </a:r>
            <a:r>
              <a:rPr lang="sv-SE" dirty="0" err="1">
                <a:solidFill>
                  <a:schemeClr val="tx2"/>
                </a:solidFill>
              </a:rPr>
              <a:t>slide</a:t>
            </a:r>
            <a:r>
              <a:rPr lang="sv-SE" dirty="0">
                <a:solidFill>
                  <a:schemeClr val="tx2"/>
                </a:solidFill>
              </a:rPr>
              <a:t> </a:t>
            </a:r>
            <a:r>
              <a:rPr lang="sv-SE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endParaRPr lang="sv-SE" dirty="0">
              <a:solidFill>
                <a:schemeClr val="tx2"/>
              </a:solidFill>
            </a:endParaRPr>
          </a:p>
          <a:p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079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2AE84B-1FBB-6326-9093-F9F8ECC9D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Elefanten-IC-Jkpg">
            <a:hlinkClick r:id="" action="ppaction://media"/>
            <a:extLst>
              <a:ext uri="{FF2B5EF4-FFF2-40B4-BE49-F238E27FC236}">
                <a16:creationId xmlns:a16="http://schemas.microsoft.com/office/drawing/2014/main" id="{BC2131FA-34E2-465E-756E-9257A15037C5}"/>
              </a:ext>
            </a:extLst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7122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2FF427-8F3A-7A98-3482-E52EC71DA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Fas 1 - </a:t>
            </a:r>
            <a:r>
              <a:rPr lang="sv-SE" dirty="0" err="1"/>
              <a:t>Idéfasen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6FA52A-D35B-DFB2-AF50-9B57DCEA3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400" b="1" dirty="0">
                <a:solidFill>
                  <a:schemeClr val="tx2"/>
                </a:solidFill>
              </a:rPr>
              <a:t>09:15-10:00</a:t>
            </a:r>
          </a:p>
          <a:p>
            <a:pPr marL="0" indent="0">
              <a:buNone/>
            </a:pPr>
            <a:endParaRPr lang="sv-SE" sz="2400" b="1" dirty="0">
              <a:solidFill>
                <a:schemeClr val="tx2"/>
              </a:solidFill>
            </a:endParaRPr>
          </a:p>
          <a:p>
            <a:r>
              <a:rPr lang="sv-SE" dirty="0">
                <a:solidFill>
                  <a:schemeClr val="tx2"/>
                </a:solidFill>
              </a:rPr>
              <a:t>Brainstorming och idégenerering</a:t>
            </a:r>
          </a:p>
          <a:p>
            <a:r>
              <a:rPr lang="sv-SE" dirty="0">
                <a:solidFill>
                  <a:schemeClr val="tx2"/>
                </a:solidFill>
              </a:rPr>
              <a:t>Lös </a:t>
            </a:r>
            <a:r>
              <a:rPr lang="sv-SE" dirty="0" err="1">
                <a:solidFill>
                  <a:schemeClr val="tx2"/>
                </a:solidFill>
              </a:rPr>
              <a:t>företagscase</a:t>
            </a:r>
            <a:r>
              <a:rPr lang="sv-SE" dirty="0">
                <a:solidFill>
                  <a:schemeClr val="tx2"/>
                </a:solidFill>
              </a:rPr>
              <a:t> </a:t>
            </a:r>
          </a:p>
          <a:p>
            <a:r>
              <a:rPr lang="sv-SE" dirty="0">
                <a:solidFill>
                  <a:schemeClr val="tx2"/>
                </a:solidFill>
              </a:rPr>
              <a:t>Film i nästa </a:t>
            </a:r>
            <a:r>
              <a:rPr lang="sv-SE" dirty="0" err="1">
                <a:solidFill>
                  <a:schemeClr val="tx2"/>
                </a:solidFill>
              </a:rPr>
              <a:t>slide</a:t>
            </a:r>
            <a:r>
              <a:rPr lang="sv-SE" dirty="0">
                <a:solidFill>
                  <a:schemeClr val="tx2"/>
                </a:solidFill>
              </a:rPr>
              <a:t> </a:t>
            </a:r>
            <a:r>
              <a:rPr lang="sv-SE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endParaRPr lang="sv-SE" dirty="0">
              <a:solidFill>
                <a:schemeClr val="tx2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https://ungforetagsamhet.se/innovation-camp-fenix-kunskapscentrum-0</a:t>
            </a:r>
            <a:endParaRPr lang="sv-S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sv-S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99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A121FB-52BD-16F3-60DC-B5AF96FDB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Idéfasen-IC-jkpg">
            <a:hlinkClick r:id="" action="ppaction://media"/>
            <a:extLst>
              <a:ext uri="{FF2B5EF4-FFF2-40B4-BE49-F238E27FC236}">
                <a16:creationId xmlns:a16="http://schemas.microsoft.com/office/drawing/2014/main" id="{23052A14-7F2C-7A39-BEB6-909CC75565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56" y="-11414"/>
            <a:ext cx="12132046" cy="6824790"/>
          </a:xfrm>
        </p:spPr>
      </p:pic>
    </p:spTree>
    <p:extLst>
      <p:ext uri="{BB962C8B-B14F-4D97-AF65-F5344CB8AC3E}">
        <p14:creationId xmlns:p14="http://schemas.microsoft.com/office/powerpoint/2010/main" val="18402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BA17CF-76DB-4570-A64D-6784CECF7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Expertbesök Schema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1019176-D7AB-879D-830B-D4B9EBDDA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2328914-F59D-3C53-9E50-64C52C415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772816"/>
            <a:ext cx="6901624" cy="49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73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7334" y="5870439"/>
            <a:ext cx="551603" cy="26552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667" spc="-40" dirty="0">
                <a:solidFill>
                  <a:srgbClr val="120D0C"/>
                </a:solidFill>
                <a:latin typeface="Trebuchet MS"/>
                <a:cs typeface="Trebuchet MS"/>
              </a:rPr>
              <a:t>Sida</a:t>
            </a:r>
            <a:r>
              <a:rPr sz="1667" spc="-113" dirty="0">
                <a:solidFill>
                  <a:srgbClr val="120D0C"/>
                </a:solidFill>
                <a:latin typeface="Trebuchet MS"/>
                <a:cs typeface="Trebuchet MS"/>
              </a:rPr>
              <a:t> </a:t>
            </a:r>
            <a:r>
              <a:rPr sz="1667" spc="-40" dirty="0">
                <a:solidFill>
                  <a:srgbClr val="120D0C"/>
                </a:solidFill>
                <a:latin typeface="Trebuchet MS"/>
                <a:cs typeface="Trebuchet MS"/>
              </a:rPr>
              <a:t>7</a:t>
            </a:r>
            <a:endParaRPr sz="1667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95488" y="5306502"/>
            <a:ext cx="1219200" cy="826721"/>
          </a:xfrm>
          <a:prstGeom prst="rect">
            <a:avLst/>
          </a:prstGeom>
        </p:spPr>
        <p:txBody>
          <a:bodyPr vert="horz" wrap="square" lIns="0" tIns="82126" rIns="0" bIns="0" rtlCol="0">
            <a:spAutoFit/>
          </a:bodyPr>
          <a:lstStyle/>
          <a:p>
            <a:pPr marL="8467" marR="3387" indent="388216">
              <a:lnSpc>
                <a:spcPts val="2853"/>
              </a:lnSpc>
              <a:spcBef>
                <a:spcPts val="646"/>
              </a:spcBef>
            </a:pPr>
            <a:r>
              <a:rPr sz="2867" spc="-17" dirty="0">
                <a:solidFill>
                  <a:srgbClr val="120D0C"/>
                </a:solidFill>
                <a:latin typeface="Trebuchet MS"/>
                <a:cs typeface="Trebuchet MS"/>
              </a:rPr>
              <a:t>Våga </a:t>
            </a:r>
            <a:r>
              <a:rPr sz="2867" spc="-13" dirty="0">
                <a:solidFill>
                  <a:srgbClr val="120D0C"/>
                </a:solidFill>
                <a:latin typeface="Trebuchet MS"/>
                <a:cs typeface="Trebuchet MS"/>
              </a:rPr>
              <a:t>Ut</a:t>
            </a:r>
            <a:r>
              <a:rPr sz="2867" cap="small" spc="-13" dirty="0">
                <a:solidFill>
                  <a:srgbClr val="120D0C"/>
                </a:solidFill>
                <a:latin typeface="Trebuchet MS"/>
                <a:cs typeface="Trebuchet MS"/>
              </a:rPr>
              <a:t>m</a:t>
            </a:r>
            <a:r>
              <a:rPr sz="2867" spc="-13" dirty="0">
                <a:solidFill>
                  <a:srgbClr val="120D0C"/>
                </a:solidFill>
                <a:latin typeface="Trebuchet MS"/>
                <a:cs typeface="Trebuchet MS"/>
              </a:rPr>
              <a:t>ana</a:t>
            </a:r>
            <a:endParaRPr sz="2867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7334" y="3791026"/>
            <a:ext cx="3951393" cy="157635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16500"/>
              </a:lnSpc>
              <a:spcBef>
                <a:spcPts val="67"/>
              </a:spcBef>
            </a:pPr>
            <a:r>
              <a:rPr sz="1467" dirty="0">
                <a:solidFill>
                  <a:srgbClr val="120D0C"/>
                </a:solidFill>
                <a:latin typeface="Lucida Sans Unicode"/>
                <a:cs typeface="Lucida Sans Unicode"/>
              </a:rPr>
              <a:t>Hur</a:t>
            </a:r>
            <a:r>
              <a:rPr sz="1467" spc="-7" dirty="0">
                <a:solidFill>
                  <a:srgbClr val="120D0C"/>
                </a:solidFill>
                <a:latin typeface="Lucida Sans Unicode"/>
                <a:cs typeface="Lucida Sans Unicode"/>
              </a:rPr>
              <a:t> </a:t>
            </a:r>
            <a:r>
              <a:rPr sz="1467" spc="73" dirty="0">
                <a:solidFill>
                  <a:srgbClr val="120D0C"/>
                </a:solidFill>
                <a:latin typeface="Lucida Sans Unicode"/>
                <a:cs typeface="Lucida Sans Unicode"/>
              </a:rPr>
              <a:t>skapar</a:t>
            </a:r>
            <a:r>
              <a:rPr sz="1467" spc="-7" dirty="0">
                <a:solidFill>
                  <a:srgbClr val="120D0C"/>
                </a:solidFill>
                <a:latin typeface="Lucida Sans Unicode"/>
                <a:cs typeface="Lucida Sans Unicode"/>
              </a:rPr>
              <a:t> </a:t>
            </a:r>
            <a:r>
              <a:rPr sz="1467" dirty="0">
                <a:solidFill>
                  <a:srgbClr val="120D0C"/>
                </a:solidFill>
                <a:latin typeface="Lucida Sans Unicode"/>
                <a:cs typeface="Lucida Sans Unicode"/>
              </a:rPr>
              <a:t>vi</a:t>
            </a:r>
            <a:r>
              <a:rPr sz="1467" spc="-7" dirty="0">
                <a:solidFill>
                  <a:srgbClr val="120D0C"/>
                </a:solidFill>
                <a:latin typeface="Lucida Sans Unicode"/>
                <a:cs typeface="Lucida Sans Unicode"/>
              </a:rPr>
              <a:t> </a:t>
            </a:r>
            <a:r>
              <a:rPr sz="1467" spc="73" dirty="0">
                <a:solidFill>
                  <a:srgbClr val="120D0C"/>
                </a:solidFill>
                <a:latin typeface="Lucida Sans Unicode"/>
                <a:cs typeface="Lucida Sans Unicode"/>
              </a:rPr>
              <a:t>en</a:t>
            </a:r>
            <a:r>
              <a:rPr sz="1467" spc="-7" dirty="0">
                <a:solidFill>
                  <a:srgbClr val="120D0C"/>
                </a:solidFill>
                <a:latin typeface="Lucida Sans Unicode"/>
                <a:cs typeface="Lucida Sans Unicode"/>
              </a:rPr>
              <a:t> </a:t>
            </a:r>
            <a:r>
              <a:rPr sz="1467" spc="53" dirty="0">
                <a:solidFill>
                  <a:srgbClr val="120D0C"/>
                </a:solidFill>
                <a:latin typeface="Lucida Sans Unicode"/>
                <a:cs typeface="Lucida Sans Unicode"/>
              </a:rPr>
              <a:t>destination</a:t>
            </a:r>
            <a:r>
              <a:rPr sz="1467" spc="-3" dirty="0">
                <a:solidFill>
                  <a:srgbClr val="120D0C"/>
                </a:solidFill>
                <a:latin typeface="Lucida Sans Unicode"/>
                <a:cs typeface="Lucida Sans Unicode"/>
              </a:rPr>
              <a:t> </a:t>
            </a:r>
            <a:r>
              <a:rPr sz="1467" dirty="0">
                <a:solidFill>
                  <a:srgbClr val="120D0C"/>
                </a:solidFill>
                <a:latin typeface="Lucida Sans Unicode"/>
                <a:cs typeface="Lucida Sans Unicode"/>
              </a:rPr>
              <a:t>i</a:t>
            </a:r>
            <a:r>
              <a:rPr sz="1467" spc="-7" dirty="0">
                <a:solidFill>
                  <a:srgbClr val="120D0C"/>
                </a:solidFill>
                <a:latin typeface="Lucida Sans Unicode"/>
                <a:cs typeface="Lucida Sans Unicode"/>
              </a:rPr>
              <a:t> </a:t>
            </a:r>
            <a:r>
              <a:rPr sz="1467" spc="80" dirty="0">
                <a:solidFill>
                  <a:srgbClr val="120D0C"/>
                </a:solidFill>
                <a:latin typeface="Lucida Sans Unicode"/>
                <a:cs typeface="Lucida Sans Unicode"/>
              </a:rPr>
              <a:t>Vaggeryds </a:t>
            </a:r>
            <a:r>
              <a:rPr sz="1467" spc="70" dirty="0">
                <a:solidFill>
                  <a:srgbClr val="120D0C"/>
                </a:solidFill>
                <a:latin typeface="Lucida Sans Unicode"/>
                <a:cs typeface="Lucida Sans Unicode"/>
              </a:rPr>
              <a:t>kommun</a:t>
            </a:r>
            <a:r>
              <a:rPr sz="1467" spc="3" dirty="0">
                <a:solidFill>
                  <a:srgbClr val="120D0C"/>
                </a:solidFill>
                <a:latin typeface="Lucida Sans Unicode"/>
                <a:cs typeface="Lucida Sans Unicode"/>
              </a:rPr>
              <a:t> </a:t>
            </a:r>
            <a:r>
              <a:rPr sz="1467" spc="83" dirty="0">
                <a:solidFill>
                  <a:srgbClr val="120D0C"/>
                </a:solidFill>
                <a:latin typeface="Lucida Sans Unicode"/>
                <a:cs typeface="Lucida Sans Unicode"/>
              </a:rPr>
              <a:t>som</a:t>
            </a:r>
            <a:r>
              <a:rPr sz="1467" spc="7" dirty="0">
                <a:solidFill>
                  <a:srgbClr val="120D0C"/>
                </a:solidFill>
                <a:latin typeface="Lucida Sans Unicode"/>
                <a:cs typeface="Lucida Sans Unicode"/>
              </a:rPr>
              <a:t> </a:t>
            </a:r>
            <a:r>
              <a:rPr sz="1467" spc="76" dirty="0">
                <a:solidFill>
                  <a:srgbClr val="120D0C"/>
                </a:solidFill>
                <a:latin typeface="Lucida Sans Unicode"/>
                <a:cs typeface="Lucida Sans Unicode"/>
              </a:rPr>
              <a:t>är</a:t>
            </a:r>
            <a:r>
              <a:rPr sz="1467" spc="7" dirty="0">
                <a:solidFill>
                  <a:srgbClr val="120D0C"/>
                </a:solidFill>
                <a:latin typeface="Lucida Sans Unicode"/>
                <a:cs typeface="Lucida Sans Unicode"/>
              </a:rPr>
              <a:t> </a:t>
            </a:r>
            <a:r>
              <a:rPr sz="1467" spc="43" dirty="0">
                <a:solidFill>
                  <a:srgbClr val="120D0C"/>
                </a:solidFill>
                <a:latin typeface="Lucida Sans Unicode"/>
                <a:cs typeface="Lucida Sans Unicode"/>
              </a:rPr>
              <a:t>attraktiv</a:t>
            </a:r>
            <a:r>
              <a:rPr sz="1467" spc="7" dirty="0">
                <a:solidFill>
                  <a:srgbClr val="120D0C"/>
                </a:solidFill>
                <a:latin typeface="Lucida Sans Unicode"/>
                <a:cs typeface="Lucida Sans Unicode"/>
              </a:rPr>
              <a:t> </a:t>
            </a:r>
            <a:r>
              <a:rPr sz="1467" dirty="0">
                <a:solidFill>
                  <a:srgbClr val="120D0C"/>
                </a:solidFill>
                <a:latin typeface="Lucida Sans Unicode"/>
                <a:cs typeface="Lucida Sans Unicode"/>
              </a:rPr>
              <a:t>för</a:t>
            </a:r>
            <a:r>
              <a:rPr sz="1467" spc="3" dirty="0">
                <a:solidFill>
                  <a:srgbClr val="120D0C"/>
                </a:solidFill>
                <a:latin typeface="Lucida Sans Unicode"/>
                <a:cs typeface="Lucida Sans Unicode"/>
              </a:rPr>
              <a:t> </a:t>
            </a:r>
            <a:r>
              <a:rPr sz="1467" spc="87" dirty="0">
                <a:solidFill>
                  <a:srgbClr val="120D0C"/>
                </a:solidFill>
                <a:latin typeface="Lucida Sans Unicode"/>
                <a:cs typeface="Lucida Sans Unicode"/>
              </a:rPr>
              <a:t>unga </a:t>
            </a:r>
            <a:r>
              <a:rPr sz="1467" spc="57" dirty="0">
                <a:solidFill>
                  <a:srgbClr val="120D0C"/>
                </a:solidFill>
                <a:latin typeface="Lucida Sans Unicode"/>
                <a:cs typeface="Lucida Sans Unicode"/>
              </a:rPr>
              <a:t>människor?</a:t>
            </a:r>
            <a:endParaRPr sz="1467">
              <a:latin typeface="Lucida Sans Unicode"/>
              <a:cs typeface="Lucida Sans Unicode"/>
            </a:endParaRPr>
          </a:p>
          <a:p>
            <a:pPr marL="8467" marR="210831">
              <a:lnSpc>
                <a:spcPct val="116500"/>
              </a:lnSpc>
              <a:spcBef>
                <a:spcPts val="2047"/>
              </a:spcBef>
              <a:tabLst>
                <a:tab pos="2063006" algn="l"/>
              </a:tabLst>
            </a:pPr>
            <a:r>
              <a:rPr sz="1467" spc="100" dirty="0">
                <a:solidFill>
                  <a:srgbClr val="120D0C"/>
                </a:solidFill>
                <a:latin typeface="Lucida Sans Unicode"/>
                <a:cs typeface="Lucida Sans Unicode"/>
              </a:rPr>
              <a:t>Caset</a:t>
            </a:r>
            <a:r>
              <a:rPr sz="1467" spc="7" dirty="0">
                <a:solidFill>
                  <a:srgbClr val="120D0C"/>
                </a:solidFill>
                <a:latin typeface="Lucida Sans Unicode"/>
                <a:cs typeface="Lucida Sans Unicode"/>
              </a:rPr>
              <a:t> </a:t>
            </a:r>
            <a:r>
              <a:rPr sz="1467" b="1" spc="187" dirty="0">
                <a:solidFill>
                  <a:srgbClr val="120D0C"/>
                </a:solidFill>
                <a:latin typeface="Trebuchet MS"/>
                <a:cs typeface="Trebuchet MS"/>
              </a:rPr>
              <a:t>ska</a:t>
            </a:r>
            <a:r>
              <a:rPr sz="1467" b="1" spc="30" dirty="0">
                <a:solidFill>
                  <a:srgbClr val="120D0C"/>
                </a:solidFill>
                <a:latin typeface="Trebuchet MS"/>
                <a:cs typeface="Trebuchet MS"/>
              </a:rPr>
              <a:t> </a:t>
            </a:r>
            <a:r>
              <a:rPr sz="1467" spc="60" dirty="0">
                <a:solidFill>
                  <a:srgbClr val="120D0C"/>
                </a:solidFill>
                <a:latin typeface="Lucida Sans Unicode"/>
                <a:cs typeface="Lucida Sans Unicode"/>
              </a:rPr>
              <a:t>innehålla</a:t>
            </a:r>
            <a:r>
              <a:rPr sz="1467" dirty="0">
                <a:solidFill>
                  <a:srgbClr val="120D0C"/>
                </a:solidFill>
                <a:latin typeface="Lucida Sans Unicode"/>
                <a:cs typeface="Lucida Sans Unicode"/>
              </a:rPr>
              <a:t>	</a:t>
            </a:r>
            <a:r>
              <a:rPr sz="1467" spc="43" dirty="0">
                <a:solidFill>
                  <a:srgbClr val="120D0C"/>
                </a:solidFill>
                <a:latin typeface="Lucida Sans Unicode"/>
                <a:cs typeface="Lucida Sans Unicode"/>
              </a:rPr>
              <a:t>minst</a:t>
            </a:r>
            <a:r>
              <a:rPr sz="1467" spc="3" dirty="0">
                <a:solidFill>
                  <a:srgbClr val="120D0C"/>
                </a:solidFill>
                <a:latin typeface="Lucida Sans Unicode"/>
                <a:cs typeface="Lucida Sans Unicode"/>
              </a:rPr>
              <a:t> </a:t>
            </a:r>
            <a:r>
              <a:rPr sz="1467" b="1" spc="47" dirty="0">
                <a:solidFill>
                  <a:srgbClr val="120D0C"/>
                </a:solidFill>
                <a:latin typeface="Trebuchet MS"/>
                <a:cs typeface="Trebuchet MS"/>
              </a:rPr>
              <a:t>ett</a:t>
            </a:r>
            <a:r>
              <a:rPr sz="1467" b="1" spc="37" dirty="0">
                <a:solidFill>
                  <a:srgbClr val="120D0C"/>
                </a:solidFill>
                <a:latin typeface="Trebuchet MS"/>
                <a:cs typeface="Trebuchet MS"/>
              </a:rPr>
              <a:t> </a:t>
            </a:r>
            <a:r>
              <a:rPr sz="1467" spc="-7" dirty="0">
                <a:solidFill>
                  <a:srgbClr val="120D0C"/>
                </a:solidFill>
                <a:latin typeface="Lucida Sans Unicode"/>
                <a:cs typeface="Lucida Sans Unicode"/>
              </a:rPr>
              <a:t>tekniskt </a:t>
            </a:r>
            <a:r>
              <a:rPr sz="1467" spc="57" dirty="0">
                <a:solidFill>
                  <a:srgbClr val="120D0C"/>
                </a:solidFill>
                <a:latin typeface="Lucida Sans Unicode"/>
                <a:cs typeface="Lucida Sans Unicode"/>
              </a:rPr>
              <a:t>exempel</a:t>
            </a:r>
            <a:r>
              <a:rPr sz="1467" spc="40" dirty="0">
                <a:solidFill>
                  <a:srgbClr val="120D0C"/>
                </a:solidFill>
                <a:latin typeface="Lucida Sans Unicode"/>
                <a:cs typeface="Lucida Sans Unicode"/>
              </a:rPr>
              <a:t> </a:t>
            </a:r>
            <a:r>
              <a:rPr sz="1467" spc="136" dirty="0">
                <a:solidFill>
                  <a:srgbClr val="120D0C"/>
                </a:solidFill>
                <a:latin typeface="Lucida Sans Unicode"/>
                <a:cs typeface="Lucida Sans Unicode"/>
              </a:rPr>
              <a:t>på</a:t>
            </a:r>
            <a:r>
              <a:rPr sz="1467" spc="40" dirty="0">
                <a:solidFill>
                  <a:srgbClr val="120D0C"/>
                </a:solidFill>
                <a:latin typeface="Lucida Sans Unicode"/>
                <a:cs typeface="Lucida Sans Unicode"/>
              </a:rPr>
              <a:t> </a:t>
            </a:r>
            <a:r>
              <a:rPr sz="1467" dirty="0">
                <a:solidFill>
                  <a:srgbClr val="120D0C"/>
                </a:solidFill>
                <a:latin typeface="Lucida Sans Unicode"/>
                <a:cs typeface="Lucida Sans Unicode"/>
              </a:rPr>
              <a:t>lösning.</a:t>
            </a:r>
            <a:r>
              <a:rPr sz="1467" spc="40" dirty="0">
                <a:solidFill>
                  <a:srgbClr val="120D0C"/>
                </a:solidFill>
                <a:latin typeface="Lucida Sans Unicode"/>
                <a:cs typeface="Lucida Sans Unicode"/>
              </a:rPr>
              <a:t> </a:t>
            </a:r>
            <a:r>
              <a:rPr sz="1467" spc="53" dirty="0">
                <a:solidFill>
                  <a:srgbClr val="120D0C"/>
                </a:solidFill>
                <a:latin typeface="Lucida Sans Unicode"/>
                <a:cs typeface="Lucida Sans Unicode"/>
              </a:rPr>
              <a:t>(Exempelvis</a:t>
            </a:r>
            <a:r>
              <a:rPr sz="1467" spc="40" dirty="0">
                <a:solidFill>
                  <a:srgbClr val="120D0C"/>
                </a:solidFill>
                <a:latin typeface="Lucida Sans Unicode"/>
                <a:cs typeface="Lucida Sans Unicode"/>
              </a:rPr>
              <a:t> </a:t>
            </a:r>
            <a:r>
              <a:rPr sz="1467" spc="133" dirty="0">
                <a:solidFill>
                  <a:srgbClr val="120D0C"/>
                </a:solidFill>
                <a:latin typeface="Lucida Sans Unicode"/>
                <a:cs typeface="Lucida Sans Unicode"/>
              </a:rPr>
              <a:t>app)</a:t>
            </a:r>
            <a:endParaRPr sz="1467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7334" y="784894"/>
            <a:ext cx="1673013" cy="1932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200" spc="47" dirty="0">
                <a:solidFill>
                  <a:srgbClr val="120D0C"/>
                </a:solidFill>
                <a:latin typeface="Lucida Sans Unicode"/>
                <a:cs typeface="Lucida Sans Unicode"/>
              </a:rPr>
              <a:t>@stiftsgardentallnas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Office-tema">
  <a:themeElements>
    <a:clrScheme name="Egen 2">
      <a:dk1>
        <a:srgbClr val="FFC874"/>
      </a:dk1>
      <a:lt1>
        <a:srgbClr val="F09BD2"/>
      </a:lt1>
      <a:dk2>
        <a:srgbClr val="302050"/>
      </a:dk2>
      <a:lt2>
        <a:srgbClr val="353F38"/>
      </a:lt2>
      <a:accent1>
        <a:srgbClr val="FFC874"/>
      </a:accent1>
      <a:accent2>
        <a:srgbClr val="F09BD2"/>
      </a:accent2>
      <a:accent3>
        <a:srgbClr val="FFC874"/>
      </a:accent3>
      <a:accent4>
        <a:srgbClr val="F09BD2"/>
      </a:accent4>
      <a:accent5>
        <a:srgbClr val="FFC874"/>
      </a:accent5>
      <a:accent6>
        <a:srgbClr val="F09BD2"/>
      </a:accent6>
      <a:hlink>
        <a:srgbClr val="FFC874"/>
      </a:hlink>
      <a:folHlink>
        <a:srgbClr val="F09BD2"/>
      </a:folHlink>
    </a:clrScheme>
    <a:fontScheme name="Arial">
      <a:majorFont>
        <a:latin typeface="Aria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 UF_Power_Point_2023" id="{F22921EC-EA7A-4F9E-ABDB-6638A7E746CA}" vid="{AEB1BB0B-91CE-4E8B-A533-92323D938524}"/>
    </a:ext>
  </a:extLst>
</a:theme>
</file>

<file path=ppt/theme/theme2.xml><?xml version="1.0" encoding="utf-8"?>
<a:theme xmlns:a="http://schemas.openxmlformats.org/drawingml/2006/main" name="1_Office-tema">
  <a:themeElements>
    <a:clrScheme name="Egen 2">
      <a:dk1>
        <a:srgbClr val="FFC874"/>
      </a:dk1>
      <a:lt1>
        <a:srgbClr val="F09BD2"/>
      </a:lt1>
      <a:dk2>
        <a:srgbClr val="302050"/>
      </a:dk2>
      <a:lt2>
        <a:srgbClr val="353F38"/>
      </a:lt2>
      <a:accent1>
        <a:srgbClr val="FFC874"/>
      </a:accent1>
      <a:accent2>
        <a:srgbClr val="F09BD2"/>
      </a:accent2>
      <a:accent3>
        <a:srgbClr val="FFC874"/>
      </a:accent3>
      <a:accent4>
        <a:srgbClr val="F09BD2"/>
      </a:accent4>
      <a:accent5>
        <a:srgbClr val="FFC874"/>
      </a:accent5>
      <a:accent6>
        <a:srgbClr val="F09BD2"/>
      </a:accent6>
      <a:hlink>
        <a:srgbClr val="FFC874"/>
      </a:hlink>
      <a:folHlink>
        <a:srgbClr val="F09BD2"/>
      </a:folHlink>
    </a:clrScheme>
    <a:fontScheme name="Arial">
      <a:majorFont>
        <a:latin typeface="Aria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 UF_Power_Point_2023" id="{F22921EC-EA7A-4F9E-ABDB-6638A7E746CA}" vid="{5F94D087-8719-4852-B23E-F54324B1633C}"/>
    </a:ext>
  </a:extLst>
</a:theme>
</file>

<file path=ppt/theme/theme3.xml><?xml version="1.0" encoding="utf-8"?>
<a:theme xmlns:a="http://schemas.openxmlformats.org/drawingml/2006/main" name="2_Office-tema">
  <a:themeElements>
    <a:clrScheme name="Egen 2">
      <a:dk1>
        <a:srgbClr val="FFC874"/>
      </a:dk1>
      <a:lt1>
        <a:srgbClr val="F09BD2"/>
      </a:lt1>
      <a:dk2>
        <a:srgbClr val="302050"/>
      </a:dk2>
      <a:lt2>
        <a:srgbClr val="353F38"/>
      </a:lt2>
      <a:accent1>
        <a:srgbClr val="FFC874"/>
      </a:accent1>
      <a:accent2>
        <a:srgbClr val="F09BD2"/>
      </a:accent2>
      <a:accent3>
        <a:srgbClr val="FFC874"/>
      </a:accent3>
      <a:accent4>
        <a:srgbClr val="F09BD2"/>
      </a:accent4>
      <a:accent5>
        <a:srgbClr val="FFC874"/>
      </a:accent5>
      <a:accent6>
        <a:srgbClr val="F09BD2"/>
      </a:accent6>
      <a:hlink>
        <a:srgbClr val="FFC874"/>
      </a:hlink>
      <a:folHlink>
        <a:srgbClr val="F09BD2"/>
      </a:folHlink>
    </a:clrScheme>
    <a:fontScheme name="Arial">
      <a:majorFont>
        <a:latin typeface="Aria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 UF_Power_Point_2023" id="{F22921EC-EA7A-4F9E-ABDB-6638A7E746CA}" vid="{ECF040EA-BB96-4FA0-A2B8-2A33C6B7938A}"/>
    </a:ext>
  </a:extLst>
</a:theme>
</file>

<file path=ppt/theme/theme4.xml><?xml version="1.0" encoding="utf-8"?>
<a:theme xmlns:a="http://schemas.openxmlformats.org/drawingml/2006/main" name="4_Office-tema">
  <a:themeElements>
    <a:clrScheme name="Egen 2">
      <a:dk1>
        <a:srgbClr val="FFC874"/>
      </a:dk1>
      <a:lt1>
        <a:srgbClr val="F09BD2"/>
      </a:lt1>
      <a:dk2>
        <a:srgbClr val="302050"/>
      </a:dk2>
      <a:lt2>
        <a:srgbClr val="353F38"/>
      </a:lt2>
      <a:accent1>
        <a:srgbClr val="FFC874"/>
      </a:accent1>
      <a:accent2>
        <a:srgbClr val="F09BD2"/>
      </a:accent2>
      <a:accent3>
        <a:srgbClr val="FFC874"/>
      </a:accent3>
      <a:accent4>
        <a:srgbClr val="F09BD2"/>
      </a:accent4>
      <a:accent5>
        <a:srgbClr val="FFC874"/>
      </a:accent5>
      <a:accent6>
        <a:srgbClr val="F09BD2"/>
      </a:accent6>
      <a:hlink>
        <a:srgbClr val="FFC874"/>
      </a:hlink>
      <a:folHlink>
        <a:srgbClr val="F09BD2"/>
      </a:folHlink>
    </a:clrScheme>
    <a:fontScheme name="Arial">
      <a:majorFont>
        <a:latin typeface="Aria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 UF_Power_Point_2023" id="{F22921EC-EA7A-4F9E-ABDB-6638A7E746CA}" vid="{941B7F56-57F8-4E72-93B8-09BC12F7391E}"/>
    </a:ext>
  </a:extLst>
</a:theme>
</file>

<file path=ppt/theme/theme5.xml><?xml version="1.0" encoding="utf-8"?>
<a:theme xmlns:a="http://schemas.openxmlformats.org/drawingml/2006/main" name="5_Office-tema">
  <a:themeElements>
    <a:clrScheme name="Egen 2">
      <a:dk1>
        <a:srgbClr val="FFC874"/>
      </a:dk1>
      <a:lt1>
        <a:srgbClr val="F09BD2"/>
      </a:lt1>
      <a:dk2>
        <a:srgbClr val="302050"/>
      </a:dk2>
      <a:lt2>
        <a:srgbClr val="353F38"/>
      </a:lt2>
      <a:accent1>
        <a:srgbClr val="FFC874"/>
      </a:accent1>
      <a:accent2>
        <a:srgbClr val="F09BD2"/>
      </a:accent2>
      <a:accent3>
        <a:srgbClr val="FFC874"/>
      </a:accent3>
      <a:accent4>
        <a:srgbClr val="F09BD2"/>
      </a:accent4>
      <a:accent5>
        <a:srgbClr val="FFC874"/>
      </a:accent5>
      <a:accent6>
        <a:srgbClr val="F09BD2"/>
      </a:accent6>
      <a:hlink>
        <a:srgbClr val="FFC874"/>
      </a:hlink>
      <a:folHlink>
        <a:srgbClr val="F09BD2"/>
      </a:folHlink>
    </a:clrScheme>
    <a:fontScheme name="Arial">
      <a:majorFont>
        <a:latin typeface="Aria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 UF_Power_Point_2023" id="{F22921EC-EA7A-4F9E-ABDB-6638A7E746CA}" vid="{01258864-9B46-46E5-950F-5D1686559C4D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tit xmlns="7199dfc0-56cc-4415-91a5-baec909d13c7">true</utit>
    <TaxCatchAll xmlns="4d3a744b-6e84-4e2b-b000-ee93e259c061" xsi:nil="true"/>
    <lcf76f155ced4ddcb4097134ff3c332f xmlns="7199dfc0-56cc-4415-91a5-baec909d13c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6E4B5D88CDCD4B91B767843A350B0B" ma:contentTypeVersion="19" ma:contentTypeDescription="Create a new document." ma:contentTypeScope="" ma:versionID="e751684020c617dd641376f270eb04ed">
  <xsd:schema xmlns:xsd="http://www.w3.org/2001/XMLSchema" xmlns:xs="http://www.w3.org/2001/XMLSchema" xmlns:p="http://schemas.microsoft.com/office/2006/metadata/properties" xmlns:ns2="7199dfc0-56cc-4415-91a5-baec909d13c7" xmlns:ns3="4d3a744b-6e84-4e2b-b000-ee93e259c061" targetNamespace="http://schemas.microsoft.com/office/2006/metadata/properties" ma:root="true" ma:fieldsID="2e87eb1bce9f45e8dbb2d5a044849f29" ns2:_="" ns3:_="">
    <xsd:import namespace="7199dfc0-56cc-4415-91a5-baec909d13c7"/>
    <xsd:import namespace="4d3a744b-6e84-4e2b-b000-ee93e259c0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utit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99dfc0-56cc-4415-91a5-baec909d13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utit" ma:index="12" nillable="true" ma:displayName="utit" ma:default="1" ma:format="Dropdown" ma:internalName="utit">
      <xsd:simpleType>
        <xsd:restriction base="dms:Boolea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46dfa3c-b651-4bbc-9963-d4a08547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a744b-6e84-4e2b-b000-ee93e259c0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80a7ed4-a7d6-4bb4-8c4b-c6ab703c82b8}" ma:internalName="TaxCatchAll" ma:showField="CatchAllData" ma:web="4d3a744b-6e84-4e2b-b000-ee93e259c0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3843E8-970B-4432-84E2-DA9A4C15A632}">
  <ds:schemaRefs>
    <ds:schemaRef ds:uri="http://schemas.microsoft.com/office/2006/metadata/properties"/>
    <ds:schemaRef ds:uri="http://schemas.microsoft.com/office/infopath/2007/PartnerControls"/>
    <ds:schemaRef ds:uri="7199dfc0-56cc-4415-91a5-baec909d13c7"/>
    <ds:schemaRef ds:uri="4d3a744b-6e84-4e2b-b000-ee93e259c061"/>
  </ds:schemaRefs>
</ds:datastoreItem>
</file>

<file path=customXml/itemProps2.xml><?xml version="1.0" encoding="utf-8"?>
<ds:datastoreItem xmlns:ds="http://schemas.openxmlformats.org/officeDocument/2006/customXml" ds:itemID="{D19254FB-5AC6-49D6-8190-311213FD3A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1469D0-8A68-4869-AC6A-F2B7BA5E84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99dfc0-56cc-4415-91a5-baec909d13c7"/>
    <ds:schemaRef ds:uri="4d3a744b-6e84-4e2b-b000-ee93e259c0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321</TotalTime>
  <Words>307</Words>
  <Application>Microsoft Office PowerPoint</Application>
  <PresentationFormat>Bredbild</PresentationFormat>
  <Paragraphs>68</Paragraphs>
  <Slides>16</Slides>
  <Notes>2</Notes>
  <HiddenSlides>0</HiddenSlides>
  <MMClips>4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16</vt:i4>
      </vt:variant>
    </vt:vector>
  </HeadingPairs>
  <TitlesOfParts>
    <vt:vector size="29" baseType="lpstr">
      <vt:lpstr>Arial</vt:lpstr>
      <vt:lpstr>Arial Black</vt:lpstr>
      <vt:lpstr>Calibri</vt:lpstr>
      <vt:lpstr>Lucida Sans Unicode</vt:lpstr>
      <vt:lpstr>Roboto</vt:lpstr>
      <vt:lpstr>Roboto Black</vt:lpstr>
      <vt:lpstr>Trebuchet MS</vt:lpstr>
      <vt:lpstr>Wingdings</vt:lpstr>
      <vt:lpstr>3_Office-tema</vt:lpstr>
      <vt:lpstr>1_Office-tema</vt:lpstr>
      <vt:lpstr>2_Office-tema</vt:lpstr>
      <vt:lpstr>4_Office-tema</vt:lpstr>
      <vt:lpstr>5_Office-tema</vt:lpstr>
      <vt:lpstr>Ung Företagsamhet</vt:lpstr>
      <vt:lpstr>PowerPoint-presentation</vt:lpstr>
      <vt:lpstr>  Schema</vt:lpstr>
      <vt:lpstr>Elefanten</vt:lpstr>
      <vt:lpstr>PowerPoint-presentation</vt:lpstr>
      <vt:lpstr>Fas 1 - Idéfasen</vt:lpstr>
      <vt:lpstr>PowerPoint-presentation</vt:lpstr>
      <vt:lpstr>Expertbesök Schema</vt:lpstr>
      <vt:lpstr>PowerPoint-presentation</vt:lpstr>
      <vt:lpstr>Fas 2 - Skrivfasen</vt:lpstr>
      <vt:lpstr>PowerPoint-presentation</vt:lpstr>
      <vt:lpstr>Expertbesök Schema</vt:lpstr>
      <vt:lpstr>Fas 3 - Presentationsfasen</vt:lpstr>
      <vt:lpstr>PowerPoint-presentation</vt:lpstr>
      <vt:lpstr>PowerPoint-presentation</vt:lpstr>
      <vt:lpstr>Dags att gå till Aulan…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Jakob Sandström</dc:creator>
  <cp:lastModifiedBy>Jakob Sandström</cp:lastModifiedBy>
  <cp:revision>1</cp:revision>
  <dcterms:created xsi:type="dcterms:W3CDTF">2024-10-31T10:28:00Z</dcterms:created>
  <dcterms:modified xsi:type="dcterms:W3CDTF">2024-11-04T16:13:48Z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0x0101004C6E4B5D88CDCD4B91B767843A350B0B</vt:lpwstr>
  </property>
  <property fmtid="{D5CDD505-2E9C-101B-9397-08002B2CF9AE}" pid="3" name="MediaServiceImageTags">
    <vt:lpwstr/>
  </property>
</Properties>
</file>