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7" r:id="rId2"/>
    <p:sldId id="259" r:id="rId3"/>
  </p:sldIdLst>
  <p:sldSz cx="38879463" cy="4859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986805-E4BF-4026-A670-98E2951AB6B8}" v="4" dt="2025-01-22T13:46:34.412"/>
    <p1510:client id="{7DFCCD0A-73A2-41A5-A52C-6D9FD2D6BE7F}" v="48" dt="2025-01-22T14:15:58.269"/>
    <p1510:client id="{D58E75A1-A789-4BB8-9614-FAFB9204592A}" v="46" dt="2025-01-22T13:54:55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198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A2937-CF45-46A5-B1D4-F8CE081C629C}" type="datetimeFigureOut">
              <a:rPr lang="sv-SE" smtClean="0"/>
              <a:t>2025-01-22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FCAD6-61C4-4AAB-A0C8-FC887D4D55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086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1pPr>
    <a:lvl2pPr marL="2221672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2pPr>
    <a:lvl3pPr marL="4443344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3pPr>
    <a:lvl4pPr marL="6665016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4pPr>
    <a:lvl5pPr marL="8886688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5pPr>
    <a:lvl6pPr marL="11108360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6pPr>
    <a:lvl7pPr marL="13330032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7pPr>
    <a:lvl8pPr marL="15551704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8pPr>
    <a:lvl9pPr marL="17773376" algn="l" defTabSz="4443344" rtl="0" eaLnBrk="1" latinLnBrk="0" hangingPunct="1">
      <a:defRPr sz="58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960" y="7953709"/>
            <a:ext cx="33047544" cy="16919904"/>
          </a:xfrm>
        </p:spPr>
        <p:txBody>
          <a:bodyPr anchor="b"/>
          <a:lstStyle>
            <a:lvl1pPr algn="ctr">
              <a:defRPr sz="25511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933" y="25526109"/>
            <a:ext cx="29159597" cy="11733680"/>
          </a:xfrm>
        </p:spPr>
        <p:txBody>
          <a:bodyPr/>
          <a:lstStyle>
            <a:lvl1pPr marL="0" indent="0" algn="ctr">
              <a:buNone/>
              <a:defRPr sz="10205"/>
            </a:lvl1pPr>
            <a:lvl2pPr marL="1943969" indent="0" algn="ctr">
              <a:buNone/>
              <a:defRPr sz="8504"/>
            </a:lvl2pPr>
            <a:lvl3pPr marL="3887937" indent="0" algn="ctr">
              <a:buNone/>
              <a:defRPr sz="7653"/>
            </a:lvl3pPr>
            <a:lvl4pPr marL="5831906" indent="0" algn="ctr">
              <a:buNone/>
              <a:defRPr sz="6803"/>
            </a:lvl4pPr>
            <a:lvl5pPr marL="7775875" indent="0" algn="ctr">
              <a:buNone/>
              <a:defRPr sz="6803"/>
            </a:lvl5pPr>
            <a:lvl6pPr marL="9719843" indent="0" algn="ctr">
              <a:buNone/>
              <a:defRPr sz="6803"/>
            </a:lvl6pPr>
            <a:lvl7pPr marL="11663812" indent="0" algn="ctr">
              <a:buNone/>
              <a:defRPr sz="6803"/>
            </a:lvl7pPr>
            <a:lvl8pPr marL="13607781" indent="0" algn="ctr">
              <a:buNone/>
              <a:defRPr sz="6803"/>
            </a:lvl8pPr>
            <a:lvl9pPr marL="15551749" indent="0" algn="ctr">
              <a:buNone/>
              <a:defRPr sz="6803"/>
            </a:lvl9pPr>
          </a:lstStyle>
          <a:p>
            <a:r>
              <a:rPr lang="sv-SE"/>
              <a:t>Klicka här för att ändra mall för underrubrikformat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2BB2-DB77-4B13-81A0-11D877FDDB21}" type="datetime1">
              <a:rPr lang="sv-SE" smtClean="0"/>
              <a:t>2025-01-22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016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CBE1-550F-40AE-9481-FC1FB9811EAC}" type="datetime1">
              <a:rPr lang="sv-SE" smtClean="0"/>
              <a:t>2025-01-22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989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23118" y="2587486"/>
            <a:ext cx="8383384" cy="4118602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72965" y="2587486"/>
            <a:ext cx="24664159" cy="4118602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15A20-11F6-425D-8EE2-97978D73DEBA}" type="datetime1">
              <a:rPr lang="sv-SE" smtClean="0"/>
              <a:t>2025-01-22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06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8E41-8425-41C0-9DC9-4F5FEFEDBD16}" type="datetime1">
              <a:rPr lang="sv-SE" smtClean="0"/>
              <a:t>2025-01-22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091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715" y="12116196"/>
            <a:ext cx="33533537" cy="20216132"/>
          </a:xfrm>
        </p:spPr>
        <p:txBody>
          <a:bodyPr anchor="b"/>
          <a:lstStyle>
            <a:lvl1pPr>
              <a:defRPr sz="25511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2715" y="32523580"/>
            <a:ext cx="33533537" cy="10631186"/>
          </a:xfrm>
        </p:spPr>
        <p:txBody>
          <a:bodyPr/>
          <a:lstStyle>
            <a:lvl1pPr marL="0" indent="0">
              <a:buNone/>
              <a:defRPr sz="10205">
                <a:solidFill>
                  <a:schemeClr val="tx1">
                    <a:tint val="82000"/>
                  </a:schemeClr>
                </a:solidFill>
              </a:defRPr>
            </a:lvl1pPr>
            <a:lvl2pPr marL="1943969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2pPr>
            <a:lvl3pPr marL="3887937" indent="0">
              <a:buNone/>
              <a:defRPr sz="7653">
                <a:solidFill>
                  <a:schemeClr val="tx1">
                    <a:tint val="82000"/>
                  </a:schemeClr>
                </a:solidFill>
              </a:defRPr>
            </a:lvl3pPr>
            <a:lvl4pPr marL="5831906" indent="0">
              <a:buNone/>
              <a:defRPr sz="6803">
                <a:solidFill>
                  <a:schemeClr val="tx1">
                    <a:tint val="82000"/>
                  </a:schemeClr>
                </a:solidFill>
              </a:defRPr>
            </a:lvl4pPr>
            <a:lvl5pPr marL="7775875" indent="0">
              <a:buNone/>
              <a:defRPr sz="6803">
                <a:solidFill>
                  <a:schemeClr val="tx1">
                    <a:tint val="82000"/>
                  </a:schemeClr>
                </a:solidFill>
              </a:defRPr>
            </a:lvl5pPr>
            <a:lvl6pPr marL="9719843" indent="0">
              <a:buNone/>
              <a:defRPr sz="6803">
                <a:solidFill>
                  <a:schemeClr val="tx1">
                    <a:tint val="82000"/>
                  </a:schemeClr>
                </a:solidFill>
              </a:defRPr>
            </a:lvl6pPr>
            <a:lvl7pPr marL="11663812" indent="0">
              <a:buNone/>
              <a:defRPr sz="6803">
                <a:solidFill>
                  <a:schemeClr val="tx1">
                    <a:tint val="82000"/>
                  </a:schemeClr>
                </a:solidFill>
              </a:defRPr>
            </a:lvl7pPr>
            <a:lvl8pPr marL="13607781" indent="0">
              <a:buNone/>
              <a:defRPr sz="6803">
                <a:solidFill>
                  <a:schemeClr val="tx1">
                    <a:tint val="82000"/>
                  </a:schemeClr>
                </a:solidFill>
              </a:defRPr>
            </a:lvl8pPr>
            <a:lvl9pPr marL="15551749" indent="0">
              <a:buNone/>
              <a:defRPr sz="680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82A1-500E-4488-B3E5-FC4AEB33DF15}" type="datetime1">
              <a:rPr lang="sv-SE" smtClean="0"/>
              <a:t>2025-01-22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1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72963" y="12937427"/>
            <a:ext cx="16523772" cy="308360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82728" y="12937427"/>
            <a:ext cx="16523772" cy="308360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AA92-C0C3-4B5D-81CB-E98607ADCDE5}" type="datetime1">
              <a:rPr lang="sv-SE" smtClean="0"/>
              <a:t>2025-01-22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871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2587496"/>
            <a:ext cx="33533537" cy="93937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8031" y="11913686"/>
            <a:ext cx="16447833" cy="5838713"/>
          </a:xfrm>
        </p:spPr>
        <p:txBody>
          <a:bodyPr anchor="b"/>
          <a:lstStyle>
            <a:lvl1pPr marL="0" indent="0">
              <a:buNone/>
              <a:defRPr sz="10205" b="1"/>
            </a:lvl1pPr>
            <a:lvl2pPr marL="1943969" indent="0">
              <a:buNone/>
              <a:defRPr sz="8504" b="1"/>
            </a:lvl2pPr>
            <a:lvl3pPr marL="3887937" indent="0">
              <a:buNone/>
              <a:defRPr sz="7653" b="1"/>
            </a:lvl3pPr>
            <a:lvl4pPr marL="5831906" indent="0">
              <a:buNone/>
              <a:defRPr sz="6803" b="1"/>
            </a:lvl4pPr>
            <a:lvl5pPr marL="7775875" indent="0">
              <a:buNone/>
              <a:defRPr sz="6803" b="1"/>
            </a:lvl5pPr>
            <a:lvl6pPr marL="9719843" indent="0">
              <a:buNone/>
              <a:defRPr sz="6803" b="1"/>
            </a:lvl6pPr>
            <a:lvl7pPr marL="11663812" indent="0">
              <a:buNone/>
              <a:defRPr sz="6803" b="1"/>
            </a:lvl7pPr>
            <a:lvl8pPr marL="13607781" indent="0">
              <a:buNone/>
              <a:defRPr sz="6803" b="1"/>
            </a:lvl8pPr>
            <a:lvl9pPr marL="15551749" indent="0">
              <a:buNone/>
              <a:defRPr sz="680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8031" y="17752399"/>
            <a:ext cx="16447833" cy="2611110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682730" y="11913686"/>
            <a:ext cx="16528836" cy="5838713"/>
          </a:xfrm>
        </p:spPr>
        <p:txBody>
          <a:bodyPr anchor="b"/>
          <a:lstStyle>
            <a:lvl1pPr marL="0" indent="0">
              <a:buNone/>
              <a:defRPr sz="10205" b="1"/>
            </a:lvl1pPr>
            <a:lvl2pPr marL="1943969" indent="0">
              <a:buNone/>
              <a:defRPr sz="8504" b="1"/>
            </a:lvl2pPr>
            <a:lvl3pPr marL="3887937" indent="0">
              <a:buNone/>
              <a:defRPr sz="7653" b="1"/>
            </a:lvl3pPr>
            <a:lvl4pPr marL="5831906" indent="0">
              <a:buNone/>
              <a:defRPr sz="6803" b="1"/>
            </a:lvl4pPr>
            <a:lvl5pPr marL="7775875" indent="0">
              <a:buNone/>
              <a:defRPr sz="6803" b="1"/>
            </a:lvl5pPr>
            <a:lvl6pPr marL="9719843" indent="0">
              <a:buNone/>
              <a:defRPr sz="6803" b="1"/>
            </a:lvl6pPr>
            <a:lvl7pPr marL="11663812" indent="0">
              <a:buNone/>
              <a:defRPr sz="6803" b="1"/>
            </a:lvl7pPr>
            <a:lvl8pPr marL="13607781" indent="0">
              <a:buNone/>
              <a:defRPr sz="6803" b="1"/>
            </a:lvl8pPr>
            <a:lvl9pPr marL="15551749" indent="0">
              <a:buNone/>
              <a:defRPr sz="680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682730" y="17752399"/>
            <a:ext cx="16528836" cy="2611110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BC35-4039-4AC1-A015-94E96F97026C}" type="datetime1">
              <a:rPr lang="sv-SE" smtClean="0"/>
              <a:t>2025-01-22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680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7E0BD-43A5-479F-9A46-EA1A2DFD2649}" type="datetime1">
              <a:rPr lang="sv-SE" smtClean="0"/>
              <a:t>2025-01-22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37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FE30-5B85-466F-99E8-042C13485B2E}" type="datetime1">
              <a:rPr lang="sv-SE" smtClean="0"/>
              <a:t>2025-01-22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709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3239982"/>
            <a:ext cx="12539639" cy="11339936"/>
          </a:xfrm>
        </p:spPr>
        <p:txBody>
          <a:bodyPr anchor="b"/>
          <a:lstStyle>
            <a:lvl1pPr>
              <a:defRPr sz="13606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8836" y="6997471"/>
            <a:ext cx="19682728" cy="34537305"/>
          </a:xfrm>
        </p:spPr>
        <p:txBody>
          <a:bodyPr/>
          <a:lstStyle>
            <a:lvl1pPr>
              <a:defRPr sz="13606"/>
            </a:lvl1pPr>
            <a:lvl2pPr>
              <a:defRPr sz="11905"/>
            </a:lvl2pPr>
            <a:lvl3pPr>
              <a:defRPr sz="10205"/>
            </a:lvl3pPr>
            <a:lvl4pPr>
              <a:defRPr sz="8504"/>
            </a:lvl4pPr>
            <a:lvl5pPr>
              <a:defRPr sz="8504"/>
            </a:lvl5pPr>
            <a:lvl6pPr>
              <a:defRPr sz="8504"/>
            </a:lvl6pPr>
            <a:lvl7pPr>
              <a:defRPr sz="8504"/>
            </a:lvl7pPr>
            <a:lvl8pPr>
              <a:defRPr sz="8504"/>
            </a:lvl8pPr>
            <a:lvl9pPr>
              <a:defRPr sz="8504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027" y="14579917"/>
            <a:ext cx="12539639" cy="27011101"/>
          </a:xfrm>
        </p:spPr>
        <p:txBody>
          <a:bodyPr/>
          <a:lstStyle>
            <a:lvl1pPr marL="0" indent="0">
              <a:buNone/>
              <a:defRPr sz="6803"/>
            </a:lvl1pPr>
            <a:lvl2pPr marL="1943969" indent="0">
              <a:buNone/>
              <a:defRPr sz="5953"/>
            </a:lvl2pPr>
            <a:lvl3pPr marL="3887937" indent="0">
              <a:buNone/>
              <a:defRPr sz="5102"/>
            </a:lvl3pPr>
            <a:lvl4pPr marL="5831906" indent="0">
              <a:buNone/>
              <a:defRPr sz="4252"/>
            </a:lvl4pPr>
            <a:lvl5pPr marL="7775875" indent="0">
              <a:buNone/>
              <a:defRPr sz="4252"/>
            </a:lvl5pPr>
            <a:lvl6pPr marL="9719843" indent="0">
              <a:buNone/>
              <a:defRPr sz="4252"/>
            </a:lvl6pPr>
            <a:lvl7pPr marL="11663812" indent="0">
              <a:buNone/>
              <a:defRPr sz="4252"/>
            </a:lvl7pPr>
            <a:lvl8pPr marL="13607781" indent="0">
              <a:buNone/>
              <a:defRPr sz="4252"/>
            </a:lvl8pPr>
            <a:lvl9pPr marL="15551749" indent="0">
              <a:buNone/>
              <a:defRPr sz="4252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384-24D9-43ED-B421-BD8CA5632D84}" type="datetime1">
              <a:rPr lang="sv-SE" smtClean="0"/>
              <a:t>2025-01-22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138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027" y="3239982"/>
            <a:ext cx="12539639" cy="11339936"/>
          </a:xfrm>
        </p:spPr>
        <p:txBody>
          <a:bodyPr anchor="b"/>
          <a:lstStyle>
            <a:lvl1pPr>
              <a:defRPr sz="13606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528836" y="6997471"/>
            <a:ext cx="19682728" cy="34537305"/>
          </a:xfrm>
        </p:spPr>
        <p:txBody>
          <a:bodyPr anchor="t"/>
          <a:lstStyle>
            <a:lvl1pPr marL="0" indent="0">
              <a:buNone/>
              <a:defRPr sz="13606"/>
            </a:lvl1pPr>
            <a:lvl2pPr marL="1943969" indent="0">
              <a:buNone/>
              <a:defRPr sz="11905"/>
            </a:lvl2pPr>
            <a:lvl3pPr marL="3887937" indent="0">
              <a:buNone/>
              <a:defRPr sz="10205"/>
            </a:lvl3pPr>
            <a:lvl4pPr marL="5831906" indent="0">
              <a:buNone/>
              <a:defRPr sz="8504"/>
            </a:lvl4pPr>
            <a:lvl5pPr marL="7775875" indent="0">
              <a:buNone/>
              <a:defRPr sz="8504"/>
            </a:lvl5pPr>
            <a:lvl6pPr marL="9719843" indent="0">
              <a:buNone/>
              <a:defRPr sz="8504"/>
            </a:lvl6pPr>
            <a:lvl7pPr marL="11663812" indent="0">
              <a:buNone/>
              <a:defRPr sz="8504"/>
            </a:lvl7pPr>
            <a:lvl8pPr marL="13607781" indent="0">
              <a:buNone/>
              <a:defRPr sz="8504"/>
            </a:lvl8pPr>
            <a:lvl9pPr marL="15551749" indent="0">
              <a:buNone/>
              <a:defRPr sz="8504"/>
            </a:lvl9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027" y="14579917"/>
            <a:ext cx="12539639" cy="27011101"/>
          </a:xfrm>
        </p:spPr>
        <p:txBody>
          <a:bodyPr/>
          <a:lstStyle>
            <a:lvl1pPr marL="0" indent="0">
              <a:buNone/>
              <a:defRPr sz="6803"/>
            </a:lvl1pPr>
            <a:lvl2pPr marL="1943969" indent="0">
              <a:buNone/>
              <a:defRPr sz="5953"/>
            </a:lvl2pPr>
            <a:lvl3pPr marL="3887937" indent="0">
              <a:buNone/>
              <a:defRPr sz="5102"/>
            </a:lvl3pPr>
            <a:lvl4pPr marL="5831906" indent="0">
              <a:buNone/>
              <a:defRPr sz="4252"/>
            </a:lvl4pPr>
            <a:lvl5pPr marL="7775875" indent="0">
              <a:buNone/>
              <a:defRPr sz="4252"/>
            </a:lvl5pPr>
            <a:lvl6pPr marL="9719843" indent="0">
              <a:buNone/>
              <a:defRPr sz="4252"/>
            </a:lvl6pPr>
            <a:lvl7pPr marL="11663812" indent="0">
              <a:buNone/>
              <a:defRPr sz="4252"/>
            </a:lvl7pPr>
            <a:lvl8pPr marL="13607781" indent="0">
              <a:buNone/>
              <a:defRPr sz="4252"/>
            </a:lvl8pPr>
            <a:lvl9pPr marL="15551749" indent="0">
              <a:buNone/>
              <a:defRPr sz="4252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12DCB-20BB-4085-B458-C2A13113DA19}" type="datetime1">
              <a:rPr lang="sv-SE" smtClean="0"/>
              <a:t>2025-01-22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477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72963" y="2587496"/>
            <a:ext cx="33533537" cy="9393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2963" y="12937427"/>
            <a:ext cx="33533537" cy="3083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72963" y="45044756"/>
            <a:ext cx="8747879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0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D71E1A-EEC9-4A3D-B983-611B8C22AE15}" type="datetime1">
              <a:rPr lang="sv-SE" smtClean="0"/>
              <a:t>2025-01-22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78822" y="45044756"/>
            <a:ext cx="13121819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0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58621" y="45044756"/>
            <a:ext cx="8747879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0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2E41FF-0C9D-4224-8D82-6CCD71E7E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51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3887937" rtl="0" eaLnBrk="1" latinLnBrk="0" hangingPunct="1">
        <a:lnSpc>
          <a:spcPct val="90000"/>
        </a:lnSpc>
        <a:spcBef>
          <a:spcPct val="0"/>
        </a:spcBef>
        <a:buNone/>
        <a:defRPr sz="187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1984" indent="-971984" algn="l" defTabSz="3887937" rtl="0" eaLnBrk="1" latinLnBrk="0" hangingPunct="1">
        <a:lnSpc>
          <a:spcPct val="90000"/>
        </a:lnSpc>
        <a:spcBef>
          <a:spcPts val="4252"/>
        </a:spcBef>
        <a:buFont typeface="Arial" panose="020B0604020202020204" pitchFamily="34" charset="0"/>
        <a:buChar char="•"/>
        <a:defRPr sz="11905" kern="1200">
          <a:solidFill>
            <a:schemeClr val="tx1"/>
          </a:solidFill>
          <a:latin typeface="+mn-lt"/>
          <a:ea typeface="+mn-ea"/>
          <a:cs typeface="+mn-cs"/>
        </a:defRPr>
      </a:lvl1pPr>
      <a:lvl2pPr marL="2915953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10205" kern="1200">
          <a:solidFill>
            <a:schemeClr val="tx1"/>
          </a:solidFill>
          <a:latin typeface="+mn-lt"/>
          <a:ea typeface="+mn-ea"/>
          <a:cs typeface="+mn-cs"/>
        </a:defRPr>
      </a:lvl2pPr>
      <a:lvl3pPr marL="4859922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803890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4pPr>
      <a:lvl5pPr marL="8747859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5pPr>
      <a:lvl6pPr marL="10691828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6pPr>
      <a:lvl7pPr marL="12635796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7pPr>
      <a:lvl8pPr marL="14579765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8pPr>
      <a:lvl9pPr marL="16523734" indent="-971984" algn="l" defTabSz="3887937" rtl="0" eaLnBrk="1" latinLnBrk="0" hangingPunct="1">
        <a:lnSpc>
          <a:spcPct val="90000"/>
        </a:lnSpc>
        <a:spcBef>
          <a:spcPts val="2126"/>
        </a:spcBef>
        <a:buFont typeface="Arial" panose="020B0604020202020204" pitchFamily="34" charset="0"/>
        <a:buChar char="•"/>
        <a:defRPr sz="7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1pPr>
      <a:lvl2pPr marL="1943969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2pPr>
      <a:lvl3pPr marL="3887937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3pPr>
      <a:lvl4pPr marL="5831906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4pPr>
      <a:lvl5pPr marL="7775875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5pPr>
      <a:lvl6pPr marL="9719843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6pPr>
      <a:lvl7pPr marL="11663812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7pPr>
      <a:lvl8pPr marL="13607781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8pPr>
      <a:lvl9pPr marL="15551749" algn="l" defTabSz="3887937" rtl="0" eaLnBrk="1" latinLnBrk="0" hangingPunct="1">
        <a:defRPr sz="7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skärmbild, Teckensnitt, design&#10;&#10;Automatiskt genererad beskrivning">
            <a:extLst>
              <a:ext uri="{FF2B5EF4-FFF2-40B4-BE49-F238E27FC236}">
                <a16:creationId xmlns:a16="http://schemas.microsoft.com/office/drawing/2014/main" id="{3AA9C22A-8AF5-66EF-1516-B909C8704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" y="197"/>
            <a:ext cx="38879621" cy="4859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03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 descr="En bild som visar text, skärmbild, grafisk design, Teckensnitt">
            <a:extLst>
              <a:ext uri="{FF2B5EF4-FFF2-40B4-BE49-F238E27FC236}">
                <a16:creationId xmlns:a16="http://schemas.microsoft.com/office/drawing/2014/main" id="{BAAB9348-2756-E7D2-C5CE-F65028017CE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8"/>
            <a:ext cx="38879463" cy="48599331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E985E5D4-2CF0-22CB-23D9-147778D1DE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idx="1"/>
          </p:nvPr>
        </p:nvSpPr>
        <p:spPr>
          <a:xfrm>
            <a:off x="8098971" y="18288000"/>
            <a:ext cx="22642285" cy="22511657"/>
          </a:xfrm>
          <a:prstGeom prst="roundRect">
            <a:avLst>
              <a:gd name="adj" fmla="val 1734"/>
            </a:avLst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526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E9172E228236498985A1DC68F2EDE2" ma:contentTypeVersion="18" ma:contentTypeDescription="Skapa ett nytt dokument." ma:contentTypeScope="" ma:versionID="89fd47ff26b65de5840b8ff8d95eb270">
  <xsd:schema xmlns:xsd="http://www.w3.org/2001/XMLSchema" xmlns:xs="http://www.w3.org/2001/XMLSchema" xmlns:p="http://schemas.microsoft.com/office/2006/metadata/properties" xmlns:ns2="2ad7d85a-40b0-438d-a0e1-5f661dbb70d6" xmlns:ns3="53b27f7e-466d-4ccc-9437-69d6d03d8361" targetNamespace="http://schemas.microsoft.com/office/2006/metadata/properties" ma:root="true" ma:fieldsID="814a1ff261c21141dfcefbaa7ff9e40f" ns2:_="" ns3:_="">
    <xsd:import namespace="2ad7d85a-40b0-438d-a0e1-5f661dbb70d6"/>
    <xsd:import namespace="53b27f7e-466d-4ccc-9437-69d6d03d83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d7d85a-40b0-438d-a0e1-5f661dbb70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346dfa3c-b651-4bbc-9963-d4a0854711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27f7e-466d-4ccc-9437-69d6d03d836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c583623-5a18-4a35-8005-ae535abbed49}" ma:internalName="TaxCatchAll" ma:showField="CatchAllData" ma:web="53b27f7e-466d-4ccc-9437-69d6d03d83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b27f7e-466d-4ccc-9437-69d6d03d8361" xsi:nil="true"/>
    <lcf76f155ced4ddcb4097134ff3c332f xmlns="2ad7d85a-40b0-438d-a0e1-5f661dbb70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E541705-481B-4EF1-92BB-4A7C327BF8C1}"/>
</file>

<file path=customXml/itemProps2.xml><?xml version="1.0" encoding="utf-8"?>
<ds:datastoreItem xmlns:ds="http://schemas.openxmlformats.org/officeDocument/2006/customXml" ds:itemID="{B9E735CC-FB68-4430-B171-421D233426F2}"/>
</file>

<file path=customXml/itemProps3.xml><?xml version="1.0" encoding="utf-8"?>
<ds:datastoreItem xmlns:ds="http://schemas.openxmlformats.org/officeDocument/2006/customXml" ds:itemID="{79924168-59BD-44B3-B966-D4D76DEB7D9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Anpassad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Amelia Olofsson</dc:creator>
  <cp:lastModifiedBy>Amelia Olofsson</cp:lastModifiedBy>
  <cp:revision>1</cp:revision>
  <dcterms:created xsi:type="dcterms:W3CDTF">2025-01-21T14:50:22Z</dcterms:created>
  <dcterms:modified xsi:type="dcterms:W3CDTF">2025-01-22T14:15:58Z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0x0101008EE9172E228236498985A1DC68F2EDE2</vt:lpwstr>
  </property>
</Properties>
</file>