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9"/>
  </p:notesMasterIdLst>
  <p:sldIdLst>
    <p:sldId id="257" r:id="rId5"/>
    <p:sldId id="261" r:id="rId6"/>
    <p:sldId id="262" r:id="rId7"/>
    <p:sldId id="263" r:id="rId8"/>
  </p:sldIdLst>
  <p:sldSz cx="38879463" cy="4859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C44FF-42A6-4031-9673-9925E158BDC5}" v="5" dt="2025-12-19T13:22:26.399"/>
    <p1510:client id="{646680C5-0CF5-437F-9DC9-E16F01FDF767}" v="11" dt="2025-12-19T13:07:08.976"/>
    <p1510:client id="{E296FF4A-4610-43D8-A0C4-20A60FE9EB69}" v="7" dt="2025-12-19T13:27:47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" d="100"/>
          <a:sy n="21" d="100"/>
        </p:scale>
        <p:origin x="3868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Ahlbertz" userId="32fa190f-98eb-420f-81e2-3bf9ce22cc5a" providerId="ADAL" clId="{C30C1C64-BE78-4325-815F-A5541DD0D25F}"/>
    <pc:docChg chg="undo custSel addSld delSld modSld">
      <pc:chgData name="Sofia Ahlbertz" userId="32fa190f-98eb-420f-81e2-3bf9ce22cc5a" providerId="ADAL" clId="{C30C1C64-BE78-4325-815F-A5541DD0D25F}" dt="2025-12-19T13:27:47.201" v="119"/>
      <pc:docMkLst>
        <pc:docMk/>
      </pc:docMkLst>
      <pc:sldChg chg="addSp delSp modSp add del mod">
        <pc:chgData name="Sofia Ahlbertz" userId="32fa190f-98eb-420f-81e2-3bf9ce22cc5a" providerId="ADAL" clId="{C30C1C64-BE78-4325-815F-A5541DD0D25F}" dt="2025-12-19T13:24:35.497" v="94" actId="14100"/>
        <pc:sldMkLst>
          <pc:docMk/>
          <pc:sldMk cId="1844036591" sldId="257"/>
        </pc:sldMkLst>
        <pc:picChg chg="add mod">
          <ac:chgData name="Sofia Ahlbertz" userId="32fa190f-98eb-420f-81e2-3bf9ce22cc5a" providerId="ADAL" clId="{C30C1C64-BE78-4325-815F-A5541DD0D25F}" dt="2025-12-19T13:24:35.497" v="94" actId="14100"/>
          <ac:picMkLst>
            <pc:docMk/>
            <pc:sldMk cId="1844036591" sldId="257"/>
            <ac:picMk id="3" creationId="{5BD08896-C490-6C4A-B97C-326034078A53}"/>
          </ac:picMkLst>
        </pc:picChg>
        <pc:picChg chg="del">
          <ac:chgData name="Sofia Ahlbertz" userId="32fa190f-98eb-420f-81e2-3bf9ce22cc5a" providerId="ADAL" clId="{C30C1C64-BE78-4325-815F-A5541DD0D25F}" dt="2025-12-19T13:04:28.743" v="0" actId="478"/>
          <ac:picMkLst>
            <pc:docMk/>
            <pc:sldMk cId="1844036591" sldId="257"/>
            <ac:picMk id="3" creationId="{6445C980-2ECC-8843-2A1D-02BF3ABEA32B}"/>
          </ac:picMkLst>
        </pc:picChg>
        <pc:picChg chg="add del mod">
          <ac:chgData name="Sofia Ahlbertz" userId="32fa190f-98eb-420f-81e2-3bf9ce22cc5a" providerId="ADAL" clId="{C30C1C64-BE78-4325-815F-A5541DD0D25F}" dt="2025-12-19T13:20:04.051" v="66" actId="478"/>
          <ac:picMkLst>
            <pc:docMk/>
            <pc:sldMk cId="1844036591" sldId="257"/>
            <ac:picMk id="3" creationId="{C71B0EF5-3A52-34FB-43C0-693C3688B638}"/>
          </ac:picMkLst>
        </pc:picChg>
        <pc:picChg chg="add del mod">
          <ac:chgData name="Sofia Ahlbertz" userId="32fa190f-98eb-420f-81e2-3bf9ce22cc5a" providerId="ADAL" clId="{C30C1C64-BE78-4325-815F-A5541DD0D25F}" dt="2025-12-19T13:14:24.335" v="60" actId="478"/>
          <ac:picMkLst>
            <pc:docMk/>
            <pc:sldMk cId="1844036591" sldId="257"/>
            <ac:picMk id="4" creationId="{F62BDC8F-E7E3-AE0D-6D20-A3ED86966316}"/>
          </ac:picMkLst>
        </pc:picChg>
        <pc:picChg chg="add del mod">
          <ac:chgData name="Sofia Ahlbertz" userId="32fa190f-98eb-420f-81e2-3bf9ce22cc5a" providerId="ADAL" clId="{C30C1C64-BE78-4325-815F-A5541DD0D25F}" dt="2025-12-19T13:24:20.852" v="89" actId="478"/>
          <ac:picMkLst>
            <pc:docMk/>
            <pc:sldMk cId="1844036591" sldId="257"/>
            <ac:picMk id="6" creationId="{C2C39FA2-1C23-AA86-D278-E476CC53725C}"/>
          </ac:picMkLst>
        </pc:picChg>
      </pc:sldChg>
      <pc:sldChg chg="addSp delSp modSp del mod">
        <pc:chgData name="Sofia Ahlbertz" userId="32fa190f-98eb-420f-81e2-3bf9ce22cc5a" providerId="ADAL" clId="{C30C1C64-BE78-4325-815F-A5541DD0D25F}" dt="2025-12-19T13:05:20.905" v="20" actId="2696"/>
        <pc:sldMkLst>
          <pc:docMk/>
          <pc:sldMk cId="2099526150" sldId="259"/>
        </pc:sldMkLst>
        <pc:spChg chg="add del mod">
          <ac:chgData name="Sofia Ahlbertz" userId="32fa190f-98eb-420f-81e2-3bf9ce22cc5a" providerId="ADAL" clId="{C30C1C64-BE78-4325-815F-A5541DD0D25F}" dt="2025-12-19T13:05:01.106" v="13" actId="478"/>
          <ac:spMkLst>
            <pc:docMk/>
            <pc:sldMk cId="2099526150" sldId="259"/>
            <ac:spMk id="5" creationId="{A84D5BF2-227E-1A87-24AD-AB5BD7DD6486}"/>
          </ac:spMkLst>
        </pc:spChg>
        <pc:spChg chg="del">
          <ac:chgData name="Sofia Ahlbertz" userId="32fa190f-98eb-420f-81e2-3bf9ce22cc5a" providerId="ADAL" clId="{C30C1C64-BE78-4325-815F-A5541DD0D25F}" dt="2025-12-19T13:04:49.734" v="7"/>
          <ac:spMkLst>
            <pc:docMk/>
            <pc:sldMk cId="2099526150" sldId="259"/>
            <ac:spMk id="8" creationId="{83E7885A-57EE-3325-3F90-D7C217CF8FA6}"/>
          </ac:spMkLst>
        </pc:spChg>
        <pc:picChg chg="add del mod">
          <ac:chgData name="Sofia Ahlbertz" userId="32fa190f-98eb-420f-81e2-3bf9ce22cc5a" providerId="ADAL" clId="{C30C1C64-BE78-4325-815F-A5541DD0D25F}" dt="2025-12-19T13:04:59.247" v="12" actId="478"/>
          <ac:picMkLst>
            <pc:docMk/>
            <pc:sldMk cId="2099526150" sldId="259"/>
            <ac:picMk id="3" creationId="{7372C540-04CD-848D-24EA-48AF50D84367}"/>
          </ac:picMkLst>
        </pc:picChg>
        <pc:picChg chg="del">
          <ac:chgData name="Sofia Ahlbertz" userId="32fa190f-98eb-420f-81e2-3bf9ce22cc5a" providerId="ADAL" clId="{C30C1C64-BE78-4325-815F-A5541DD0D25F}" dt="2025-12-19T13:04:45.334" v="6" actId="478"/>
          <ac:picMkLst>
            <pc:docMk/>
            <pc:sldMk cId="2099526150" sldId="259"/>
            <ac:picMk id="7" creationId="{D4011306-A51D-59AD-61D1-2E77EE9A8BF3}"/>
          </ac:picMkLst>
        </pc:picChg>
        <pc:picChg chg="add del mod">
          <ac:chgData name="Sofia Ahlbertz" userId="32fa190f-98eb-420f-81e2-3bf9ce22cc5a" providerId="ADAL" clId="{C30C1C64-BE78-4325-815F-A5541DD0D25F}" dt="2025-12-19T13:05:16.482" v="19" actId="478"/>
          <ac:picMkLst>
            <pc:docMk/>
            <pc:sldMk cId="2099526150" sldId="259"/>
            <ac:picMk id="9" creationId="{C2852DD0-7851-D42F-EB72-6ACB32FC14E1}"/>
          </ac:picMkLst>
        </pc:picChg>
      </pc:sldChg>
      <pc:sldChg chg="addSp delSp modSp mod">
        <pc:chgData name="Sofia Ahlbertz" userId="32fa190f-98eb-420f-81e2-3bf9ce22cc5a" providerId="ADAL" clId="{C30C1C64-BE78-4325-815F-A5541DD0D25F}" dt="2025-12-19T13:27:06.838" v="102"/>
        <pc:sldMkLst>
          <pc:docMk/>
          <pc:sldMk cId="87326961" sldId="261"/>
        </pc:sldMkLst>
        <pc:spChg chg="add mod">
          <ac:chgData name="Sofia Ahlbertz" userId="32fa190f-98eb-420f-81e2-3bf9ce22cc5a" providerId="ADAL" clId="{C30C1C64-BE78-4325-815F-A5541DD0D25F}" dt="2025-12-19T13:27:06.838" v="102"/>
          <ac:spMkLst>
            <pc:docMk/>
            <pc:sldMk cId="87326961" sldId="261"/>
            <ac:spMk id="4" creationId="{08962042-A578-D7FB-E6F8-E68F9FF083F5}"/>
          </ac:spMkLst>
        </pc:spChg>
        <pc:spChg chg="del">
          <ac:chgData name="Sofia Ahlbertz" userId="32fa190f-98eb-420f-81e2-3bf9ce22cc5a" providerId="ADAL" clId="{C30C1C64-BE78-4325-815F-A5541DD0D25F}" dt="2025-12-19T13:05:30.953" v="22"/>
          <ac:spMkLst>
            <pc:docMk/>
            <pc:sldMk cId="87326961" sldId="261"/>
            <ac:spMk id="4" creationId="{91272F12-5552-4D3F-5938-6727DCD2FFC3}"/>
          </ac:spMkLst>
        </pc:spChg>
        <pc:spChg chg="add del mod">
          <ac:chgData name="Sofia Ahlbertz" userId="32fa190f-98eb-420f-81e2-3bf9ce22cc5a" providerId="ADAL" clId="{C30C1C64-BE78-4325-815F-A5541DD0D25F}" dt="2025-12-19T13:05:40.922" v="28" actId="478"/>
          <ac:spMkLst>
            <pc:docMk/>
            <pc:sldMk cId="87326961" sldId="261"/>
            <ac:spMk id="7" creationId="{73A3179C-FF74-4AB1-7D65-092661FBB6DE}"/>
          </ac:spMkLst>
        </pc:spChg>
        <pc:spChg chg="add del mod">
          <ac:chgData name="Sofia Ahlbertz" userId="32fa190f-98eb-420f-81e2-3bf9ce22cc5a" providerId="ADAL" clId="{C30C1C64-BE78-4325-815F-A5541DD0D25F}" dt="2025-12-19T13:26:42.114" v="96" actId="478"/>
          <ac:spMkLst>
            <pc:docMk/>
            <pc:sldMk cId="87326961" sldId="261"/>
            <ac:spMk id="10" creationId="{3B57BD3D-8B31-76B4-D872-9DAA8C4207CF}"/>
          </ac:spMkLst>
        </pc:spChg>
        <pc:picChg chg="add mod">
          <ac:chgData name="Sofia Ahlbertz" userId="32fa190f-98eb-420f-81e2-3bf9ce22cc5a" providerId="ADAL" clId="{C30C1C64-BE78-4325-815F-A5541DD0D25F}" dt="2025-12-19T13:27:00.448" v="101" actId="14100"/>
          <ac:picMkLst>
            <pc:docMk/>
            <pc:sldMk cId="87326961" sldId="261"/>
            <ac:picMk id="3" creationId="{806051F3-10EF-1711-EC15-89643C5C7F9D}"/>
          </ac:picMkLst>
        </pc:picChg>
        <pc:picChg chg="del">
          <ac:chgData name="Sofia Ahlbertz" userId="32fa190f-98eb-420f-81e2-3bf9ce22cc5a" providerId="ADAL" clId="{C30C1C64-BE78-4325-815F-A5541DD0D25F}" dt="2025-12-19T13:05:26.763" v="21" actId="478"/>
          <ac:picMkLst>
            <pc:docMk/>
            <pc:sldMk cId="87326961" sldId="261"/>
            <ac:picMk id="3" creationId="{D6AE9895-76F1-7CAB-34B8-C224A9D698F6}"/>
          </ac:picMkLst>
        </pc:picChg>
        <pc:picChg chg="add del mod">
          <ac:chgData name="Sofia Ahlbertz" userId="32fa190f-98eb-420f-81e2-3bf9ce22cc5a" providerId="ADAL" clId="{C30C1C64-BE78-4325-815F-A5541DD0D25F}" dt="2025-12-19T13:05:39.343" v="27" actId="478"/>
          <ac:picMkLst>
            <pc:docMk/>
            <pc:sldMk cId="87326961" sldId="261"/>
            <ac:picMk id="5" creationId="{72BCDE44-00D9-DFB5-0202-9AA9E88E74CC}"/>
          </ac:picMkLst>
        </pc:picChg>
        <pc:picChg chg="add del mod">
          <ac:chgData name="Sofia Ahlbertz" userId="32fa190f-98eb-420f-81e2-3bf9ce22cc5a" providerId="ADAL" clId="{C30C1C64-BE78-4325-815F-A5541DD0D25F}" dt="2025-12-19T13:26:41.193" v="95" actId="478"/>
          <ac:picMkLst>
            <pc:docMk/>
            <pc:sldMk cId="87326961" sldId="261"/>
            <ac:picMk id="9" creationId="{345BA161-CA9B-3591-BB0D-1A4060C10C23}"/>
          </ac:picMkLst>
        </pc:picChg>
      </pc:sldChg>
      <pc:sldChg chg="addSp delSp modSp mod">
        <pc:chgData name="Sofia Ahlbertz" userId="32fa190f-98eb-420f-81e2-3bf9ce22cc5a" providerId="ADAL" clId="{C30C1C64-BE78-4325-815F-A5541DD0D25F}" dt="2025-12-19T13:27:25.592" v="110"/>
        <pc:sldMkLst>
          <pc:docMk/>
          <pc:sldMk cId="2417808679" sldId="262"/>
        </pc:sldMkLst>
        <pc:spChg chg="add del mod">
          <ac:chgData name="Sofia Ahlbertz" userId="32fa190f-98eb-420f-81e2-3bf9ce22cc5a" providerId="ADAL" clId="{C30C1C64-BE78-4325-815F-A5541DD0D25F}" dt="2025-12-19T13:27:10.906" v="104" actId="478"/>
          <ac:spMkLst>
            <pc:docMk/>
            <pc:sldMk cId="2417808679" sldId="262"/>
            <ac:spMk id="4" creationId="{7A694518-C933-8DAC-7742-C11413EEE319}"/>
          </ac:spMkLst>
        </pc:spChg>
        <pc:spChg chg="add mod">
          <ac:chgData name="Sofia Ahlbertz" userId="32fa190f-98eb-420f-81e2-3bf9ce22cc5a" providerId="ADAL" clId="{C30C1C64-BE78-4325-815F-A5541DD0D25F}" dt="2025-12-19T13:27:25.592" v="110"/>
          <ac:spMkLst>
            <pc:docMk/>
            <pc:sldMk cId="2417808679" sldId="262"/>
            <ac:spMk id="6" creationId="{1EC0B6AD-7322-1C3B-9157-41AE93EFF742}"/>
          </ac:spMkLst>
        </pc:spChg>
        <pc:spChg chg="del">
          <ac:chgData name="Sofia Ahlbertz" userId="32fa190f-98eb-420f-81e2-3bf9ce22cc5a" providerId="ADAL" clId="{C30C1C64-BE78-4325-815F-A5541DD0D25F}" dt="2025-12-19T13:06:29.773" v="40"/>
          <ac:spMkLst>
            <pc:docMk/>
            <pc:sldMk cId="2417808679" sldId="262"/>
            <ac:spMk id="6" creationId="{957FD38A-17D3-19B9-00C1-595E6C2BAAFD}"/>
          </ac:spMkLst>
        </pc:spChg>
        <pc:spChg chg="add del mod">
          <ac:chgData name="Sofia Ahlbertz" userId="32fa190f-98eb-420f-81e2-3bf9ce22cc5a" providerId="ADAL" clId="{C30C1C64-BE78-4325-815F-A5541DD0D25F}" dt="2025-12-19T13:06:34.565" v="45" actId="478"/>
          <ac:spMkLst>
            <pc:docMk/>
            <pc:sldMk cId="2417808679" sldId="262"/>
            <ac:spMk id="7" creationId="{9A498A45-301C-2E7F-B331-C3775055992A}"/>
          </ac:spMkLst>
        </pc:spChg>
        <pc:spChg chg="add del mod">
          <ac:chgData name="Sofia Ahlbertz" userId="32fa190f-98eb-420f-81e2-3bf9ce22cc5a" providerId="ADAL" clId="{C30C1C64-BE78-4325-815F-A5541DD0D25F}" dt="2025-12-19T13:22:08.413" v="81" actId="478"/>
          <ac:spMkLst>
            <pc:docMk/>
            <pc:sldMk cId="2417808679" sldId="262"/>
            <ac:spMk id="10" creationId="{AA976153-9252-5CBF-AAAA-AC5666E41CEF}"/>
          </ac:spMkLst>
        </pc:spChg>
        <pc:picChg chg="add del mod">
          <ac:chgData name="Sofia Ahlbertz" userId="32fa190f-98eb-420f-81e2-3bf9ce22cc5a" providerId="ADAL" clId="{C30C1C64-BE78-4325-815F-A5541DD0D25F}" dt="2025-12-19T13:06:33.746" v="44" actId="478"/>
          <ac:picMkLst>
            <pc:docMk/>
            <pc:sldMk cId="2417808679" sldId="262"/>
            <ac:picMk id="3" creationId="{39B95FE8-4789-5831-9FE2-C8E7B5358B07}"/>
          </ac:picMkLst>
        </pc:picChg>
        <pc:picChg chg="add del mod">
          <ac:chgData name="Sofia Ahlbertz" userId="32fa190f-98eb-420f-81e2-3bf9ce22cc5a" providerId="ADAL" clId="{C30C1C64-BE78-4325-815F-A5541DD0D25F}" dt="2025-12-19T13:27:10.125" v="103" actId="478"/>
          <ac:picMkLst>
            <pc:docMk/>
            <pc:sldMk cId="2417808679" sldId="262"/>
            <ac:picMk id="3" creationId="{69D1B178-5286-3672-C7CF-267FCD11D243}"/>
          </ac:picMkLst>
        </pc:picChg>
        <pc:picChg chg="add mod">
          <ac:chgData name="Sofia Ahlbertz" userId="32fa190f-98eb-420f-81e2-3bf9ce22cc5a" providerId="ADAL" clId="{C30C1C64-BE78-4325-815F-A5541DD0D25F}" dt="2025-12-19T13:27:19.501" v="109" actId="14100"/>
          <ac:picMkLst>
            <pc:docMk/>
            <pc:sldMk cId="2417808679" sldId="262"/>
            <ac:picMk id="5" creationId="{61304CB7-0BFF-35E0-6CCE-450F3D900CC0}"/>
          </ac:picMkLst>
        </pc:picChg>
        <pc:picChg chg="del mod">
          <ac:chgData name="Sofia Ahlbertz" userId="32fa190f-98eb-420f-81e2-3bf9ce22cc5a" providerId="ADAL" clId="{C30C1C64-BE78-4325-815F-A5541DD0D25F}" dt="2025-12-19T13:06:31.611" v="43" actId="478"/>
          <ac:picMkLst>
            <pc:docMk/>
            <pc:sldMk cId="2417808679" sldId="262"/>
            <ac:picMk id="5" creationId="{A5701D38-5150-BD62-6BCD-938825E1A3C3}"/>
          </ac:picMkLst>
        </pc:picChg>
        <pc:picChg chg="add del mod">
          <ac:chgData name="Sofia Ahlbertz" userId="32fa190f-98eb-420f-81e2-3bf9ce22cc5a" providerId="ADAL" clId="{C30C1C64-BE78-4325-815F-A5541DD0D25F}" dt="2025-12-19T13:22:07.434" v="80" actId="478"/>
          <ac:picMkLst>
            <pc:docMk/>
            <pc:sldMk cId="2417808679" sldId="262"/>
            <ac:picMk id="9" creationId="{9263B31B-3D9D-50B0-6596-37DA2A8989C7}"/>
          </ac:picMkLst>
        </pc:picChg>
        <pc:picChg chg="add mod">
          <ac:chgData name="Sofia Ahlbertz" userId="32fa190f-98eb-420f-81e2-3bf9ce22cc5a" providerId="ADAL" clId="{C30C1C64-BE78-4325-815F-A5541DD0D25F}" dt="2025-12-19T13:07:08.976" v="56" actId="931"/>
          <ac:picMkLst>
            <pc:docMk/>
            <pc:sldMk cId="2417808679" sldId="262"/>
            <ac:picMk id="12" creationId="{FB0E87FC-6980-C51D-7862-14CF13183510}"/>
          </ac:picMkLst>
        </pc:picChg>
      </pc:sldChg>
      <pc:sldChg chg="del">
        <pc:chgData name="Sofia Ahlbertz" userId="32fa190f-98eb-420f-81e2-3bf9ce22cc5a" providerId="ADAL" clId="{C30C1C64-BE78-4325-815F-A5541DD0D25F}" dt="2025-12-19T13:07:14.353" v="57" actId="2696"/>
        <pc:sldMkLst>
          <pc:docMk/>
          <pc:sldMk cId="1067594708" sldId="263"/>
        </pc:sldMkLst>
      </pc:sldChg>
      <pc:sldChg chg="addSp delSp modSp add del mod">
        <pc:chgData name="Sofia Ahlbertz" userId="32fa190f-98eb-420f-81e2-3bf9ce22cc5a" providerId="ADAL" clId="{C30C1C64-BE78-4325-815F-A5541DD0D25F}" dt="2025-12-19T13:22:31.619" v="88" actId="2696"/>
        <pc:sldMkLst>
          <pc:docMk/>
          <pc:sldMk cId="2044466965" sldId="263"/>
        </pc:sldMkLst>
        <pc:spChg chg="del">
          <ac:chgData name="Sofia Ahlbertz" userId="32fa190f-98eb-420f-81e2-3bf9ce22cc5a" providerId="ADAL" clId="{C30C1C64-BE78-4325-815F-A5541DD0D25F}" dt="2025-12-19T13:21:41.041" v="74" actId="478"/>
          <ac:spMkLst>
            <pc:docMk/>
            <pc:sldMk cId="2044466965" sldId="263"/>
            <ac:spMk id="10" creationId="{485E844D-5480-E1FB-BAD8-04355E146F6B}"/>
          </ac:spMkLst>
        </pc:spChg>
        <pc:picChg chg="add mod">
          <ac:chgData name="Sofia Ahlbertz" userId="32fa190f-98eb-420f-81e2-3bf9ce22cc5a" providerId="ADAL" clId="{C30C1C64-BE78-4325-815F-A5541DD0D25F}" dt="2025-12-19T13:21:51.327" v="79" actId="14100"/>
          <ac:picMkLst>
            <pc:docMk/>
            <pc:sldMk cId="2044466965" sldId="263"/>
            <ac:picMk id="3" creationId="{A90660AA-18EA-0FCF-984E-E0C4E732D051}"/>
          </ac:picMkLst>
        </pc:picChg>
        <pc:picChg chg="del">
          <ac:chgData name="Sofia Ahlbertz" userId="32fa190f-98eb-420f-81e2-3bf9ce22cc5a" providerId="ADAL" clId="{C30C1C64-BE78-4325-815F-A5541DD0D25F}" dt="2025-12-19T13:21:39.930" v="73" actId="478"/>
          <ac:picMkLst>
            <pc:docMk/>
            <pc:sldMk cId="2044466965" sldId="263"/>
            <ac:picMk id="9" creationId="{6E08952E-5A06-2B1F-FE1F-82ACE750B6D3}"/>
          </ac:picMkLst>
        </pc:picChg>
      </pc:sldChg>
      <pc:sldChg chg="addSp delSp modSp add mod">
        <pc:chgData name="Sofia Ahlbertz" userId="32fa190f-98eb-420f-81e2-3bf9ce22cc5a" providerId="ADAL" clId="{C30C1C64-BE78-4325-815F-A5541DD0D25F}" dt="2025-12-19T13:27:47.201" v="119"/>
        <pc:sldMkLst>
          <pc:docMk/>
          <pc:sldMk cId="3383177982" sldId="263"/>
        </pc:sldMkLst>
        <pc:spChg chg="add mod">
          <ac:chgData name="Sofia Ahlbertz" userId="32fa190f-98eb-420f-81e2-3bf9ce22cc5a" providerId="ADAL" clId="{C30C1C64-BE78-4325-815F-A5541DD0D25F}" dt="2025-12-19T13:27:47.201" v="119"/>
          <ac:spMkLst>
            <pc:docMk/>
            <pc:sldMk cId="3383177982" sldId="263"/>
            <ac:spMk id="4" creationId="{3092E26C-A751-A912-F203-EAC5082AE750}"/>
          </ac:spMkLst>
        </pc:spChg>
        <pc:spChg chg="del">
          <ac:chgData name="Sofia Ahlbertz" userId="32fa190f-98eb-420f-81e2-3bf9ce22cc5a" providerId="ADAL" clId="{C30C1C64-BE78-4325-815F-A5541DD0D25F}" dt="2025-12-19T13:27:33.065" v="113" actId="478"/>
          <ac:spMkLst>
            <pc:docMk/>
            <pc:sldMk cId="3383177982" sldId="263"/>
            <ac:spMk id="6" creationId="{745244AF-AECB-ABCF-59C8-2FC4EF4FA019}"/>
          </ac:spMkLst>
        </pc:spChg>
        <pc:picChg chg="add mod">
          <ac:chgData name="Sofia Ahlbertz" userId="32fa190f-98eb-420f-81e2-3bf9ce22cc5a" providerId="ADAL" clId="{C30C1C64-BE78-4325-815F-A5541DD0D25F}" dt="2025-12-19T13:27:41.619" v="118" actId="14100"/>
          <ac:picMkLst>
            <pc:docMk/>
            <pc:sldMk cId="3383177982" sldId="263"/>
            <ac:picMk id="3" creationId="{080309C1-CD5E-0F6C-C5AE-98DD23F865FA}"/>
          </ac:picMkLst>
        </pc:picChg>
        <pc:picChg chg="del">
          <ac:chgData name="Sofia Ahlbertz" userId="32fa190f-98eb-420f-81e2-3bf9ce22cc5a" providerId="ADAL" clId="{C30C1C64-BE78-4325-815F-A5541DD0D25F}" dt="2025-12-19T13:27:32.272" v="112" actId="478"/>
          <ac:picMkLst>
            <pc:docMk/>
            <pc:sldMk cId="3383177982" sldId="263"/>
            <ac:picMk id="5" creationId="{11BAC550-FC33-82C4-BA49-7AA67E9B75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A2937-CF45-46A5-B1D4-F8CE081C629C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CAD6-61C4-4AAB-A0C8-FC887D4D55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8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1pPr>
    <a:lvl2pPr marL="2221672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2pPr>
    <a:lvl3pPr marL="4443344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3pPr>
    <a:lvl4pPr marL="6665016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4pPr>
    <a:lvl5pPr marL="8886688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5pPr>
    <a:lvl6pPr marL="11108360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6pPr>
    <a:lvl7pPr marL="13330032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7pPr>
    <a:lvl8pPr marL="15551704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8pPr>
    <a:lvl9pPr marL="17773376" algn="l" defTabSz="4443344" rtl="0" eaLnBrk="1" latinLnBrk="0" hangingPunct="1">
      <a:defRPr sz="58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960" y="7953709"/>
            <a:ext cx="33047544" cy="16919904"/>
          </a:xfrm>
        </p:spPr>
        <p:txBody>
          <a:bodyPr anchor="b"/>
          <a:lstStyle>
            <a:lvl1pPr algn="ctr">
              <a:defRPr sz="2551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933" y="25526109"/>
            <a:ext cx="29159597" cy="11733680"/>
          </a:xfrm>
        </p:spPr>
        <p:txBody>
          <a:bodyPr/>
          <a:lstStyle>
            <a:lvl1pPr marL="0" indent="0" algn="ctr">
              <a:buNone/>
              <a:defRPr sz="10205"/>
            </a:lvl1pPr>
            <a:lvl2pPr marL="1943969" indent="0" algn="ctr">
              <a:buNone/>
              <a:defRPr sz="8504"/>
            </a:lvl2pPr>
            <a:lvl3pPr marL="3887937" indent="0" algn="ctr">
              <a:buNone/>
              <a:defRPr sz="7653"/>
            </a:lvl3pPr>
            <a:lvl4pPr marL="5831906" indent="0" algn="ctr">
              <a:buNone/>
              <a:defRPr sz="6803"/>
            </a:lvl4pPr>
            <a:lvl5pPr marL="7775875" indent="0" algn="ctr">
              <a:buNone/>
              <a:defRPr sz="6803"/>
            </a:lvl5pPr>
            <a:lvl6pPr marL="9719843" indent="0" algn="ctr">
              <a:buNone/>
              <a:defRPr sz="6803"/>
            </a:lvl6pPr>
            <a:lvl7pPr marL="11663812" indent="0" algn="ctr">
              <a:buNone/>
              <a:defRPr sz="6803"/>
            </a:lvl7pPr>
            <a:lvl8pPr marL="13607781" indent="0" algn="ctr">
              <a:buNone/>
              <a:defRPr sz="6803"/>
            </a:lvl8pPr>
            <a:lvl9pPr marL="15551749" indent="0" algn="ctr">
              <a:buNone/>
              <a:defRPr sz="6803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2BB2-DB77-4B13-81A0-11D877FDDB21}" type="datetime1">
              <a:rPr lang="sv-SE" smtClean="0"/>
              <a:t>2025-12-19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016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CBE1-550F-40AE-9481-FC1FB9811EAC}" type="datetime1">
              <a:rPr lang="sv-SE" smtClean="0"/>
              <a:t>2025-12-19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89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3118" y="2587486"/>
            <a:ext cx="8383384" cy="4118602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965" y="2587486"/>
            <a:ext cx="24664159" cy="4118602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15A20-11F6-425D-8EE2-97978D73DEBA}" type="datetime1">
              <a:rPr lang="sv-SE" smtClean="0"/>
              <a:t>2025-12-19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06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E41-8425-41C0-9DC9-4F5FEFEDBD16}" type="datetime1">
              <a:rPr lang="sv-SE" smtClean="0"/>
              <a:t>2025-12-19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91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715" y="12116196"/>
            <a:ext cx="33533537" cy="20216132"/>
          </a:xfrm>
        </p:spPr>
        <p:txBody>
          <a:bodyPr anchor="b"/>
          <a:lstStyle>
            <a:lvl1pPr>
              <a:defRPr sz="25511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715" y="32523580"/>
            <a:ext cx="33533537" cy="10631186"/>
          </a:xfrm>
        </p:spPr>
        <p:txBody>
          <a:bodyPr/>
          <a:lstStyle>
            <a:lvl1pPr marL="0" indent="0">
              <a:buNone/>
              <a:defRPr sz="10205">
                <a:solidFill>
                  <a:schemeClr val="tx1">
                    <a:tint val="82000"/>
                  </a:schemeClr>
                </a:solidFill>
              </a:defRPr>
            </a:lvl1pPr>
            <a:lvl2pPr marL="1943969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2pPr>
            <a:lvl3pPr marL="3887937" indent="0">
              <a:buNone/>
              <a:defRPr sz="7653">
                <a:solidFill>
                  <a:schemeClr val="tx1">
                    <a:tint val="82000"/>
                  </a:schemeClr>
                </a:solidFill>
              </a:defRPr>
            </a:lvl3pPr>
            <a:lvl4pPr marL="5831906" indent="0">
              <a:buNone/>
              <a:defRPr sz="6803">
                <a:solidFill>
                  <a:schemeClr val="tx1">
                    <a:tint val="82000"/>
                  </a:schemeClr>
                </a:solidFill>
              </a:defRPr>
            </a:lvl4pPr>
            <a:lvl5pPr marL="7775875" indent="0">
              <a:buNone/>
              <a:defRPr sz="6803">
                <a:solidFill>
                  <a:schemeClr val="tx1">
                    <a:tint val="82000"/>
                  </a:schemeClr>
                </a:solidFill>
              </a:defRPr>
            </a:lvl5pPr>
            <a:lvl6pPr marL="9719843" indent="0">
              <a:buNone/>
              <a:defRPr sz="6803">
                <a:solidFill>
                  <a:schemeClr val="tx1">
                    <a:tint val="82000"/>
                  </a:schemeClr>
                </a:solidFill>
              </a:defRPr>
            </a:lvl6pPr>
            <a:lvl7pPr marL="11663812" indent="0">
              <a:buNone/>
              <a:defRPr sz="6803">
                <a:solidFill>
                  <a:schemeClr val="tx1">
                    <a:tint val="82000"/>
                  </a:schemeClr>
                </a:solidFill>
              </a:defRPr>
            </a:lvl7pPr>
            <a:lvl8pPr marL="13607781" indent="0">
              <a:buNone/>
              <a:defRPr sz="6803">
                <a:solidFill>
                  <a:schemeClr val="tx1">
                    <a:tint val="82000"/>
                  </a:schemeClr>
                </a:solidFill>
              </a:defRPr>
            </a:lvl8pPr>
            <a:lvl9pPr marL="15551749" indent="0">
              <a:buNone/>
              <a:defRPr sz="680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282A1-500E-4488-B3E5-FC4AEB33DF15}" type="datetime1">
              <a:rPr lang="sv-SE" smtClean="0"/>
              <a:t>2025-12-19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1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963" y="12937427"/>
            <a:ext cx="16523772" cy="308360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2728" y="12937427"/>
            <a:ext cx="16523772" cy="308360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AA92-C0C3-4B5D-81CB-E98607ADCDE5}" type="datetime1">
              <a:rPr lang="sv-SE" smtClean="0"/>
              <a:t>2025-12-19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71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2587496"/>
            <a:ext cx="33533537" cy="93937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8031" y="11913686"/>
            <a:ext cx="16447833" cy="5838713"/>
          </a:xfrm>
        </p:spPr>
        <p:txBody>
          <a:bodyPr anchor="b"/>
          <a:lstStyle>
            <a:lvl1pPr marL="0" indent="0">
              <a:buNone/>
              <a:defRPr sz="10205" b="1"/>
            </a:lvl1pPr>
            <a:lvl2pPr marL="1943969" indent="0">
              <a:buNone/>
              <a:defRPr sz="8504" b="1"/>
            </a:lvl2pPr>
            <a:lvl3pPr marL="3887937" indent="0">
              <a:buNone/>
              <a:defRPr sz="7653" b="1"/>
            </a:lvl3pPr>
            <a:lvl4pPr marL="5831906" indent="0">
              <a:buNone/>
              <a:defRPr sz="6803" b="1"/>
            </a:lvl4pPr>
            <a:lvl5pPr marL="7775875" indent="0">
              <a:buNone/>
              <a:defRPr sz="6803" b="1"/>
            </a:lvl5pPr>
            <a:lvl6pPr marL="9719843" indent="0">
              <a:buNone/>
              <a:defRPr sz="6803" b="1"/>
            </a:lvl6pPr>
            <a:lvl7pPr marL="11663812" indent="0">
              <a:buNone/>
              <a:defRPr sz="6803" b="1"/>
            </a:lvl7pPr>
            <a:lvl8pPr marL="13607781" indent="0">
              <a:buNone/>
              <a:defRPr sz="6803" b="1"/>
            </a:lvl8pPr>
            <a:lvl9pPr marL="15551749" indent="0">
              <a:buNone/>
              <a:defRPr sz="680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031" y="17752399"/>
            <a:ext cx="16447833" cy="261111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2730" y="11913686"/>
            <a:ext cx="16528836" cy="5838713"/>
          </a:xfrm>
        </p:spPr>
        <p:txBody>
          <a:bodyPr anchor="b"/>
          <a:lstStyle>
            <a:lvl1pPr marL="0" indent="0">
              <a:buNone/>
              <a:defRPr sz="10205" b="1"/>
            </a:lvl1pPr>
            <a:lvl2pPr marL="1943969" indent="0">
              <a:buNone/>
              <a:defRPr sz="8504" b="1"/>
            </a:lvl2pPr>
            <a:lvl3pPr marL="3887937" indent="0">
              <a:buNone/>
              <a:defRPr sz="7653" b="1"/>
            </a:lvl3pPr>
            <a:lvl4pPr marL="5831906" indent="0">
              <a:buNone/>
              <a:defRPr sz="6803" b="1"/>
            </a:lvl4pPr>
            <a:lvl5pPr marL="7775875" indent="0">
              <a:buNone/>
              <a:defRPr sz="6803" b="1"/>
            </a:lvl5pPr>
            <a:lvl6pPr marL="9719843" indent="0">
              <a:buNone/>
              <a:defRPr sz="6803" b="1"/>
            </a:lvl6pPr>
            <a:lvl7pPr marL="11663812" indent="0">
              <a:buNone/>
              <a:defRPr sz="6803" b="1"/>
            </a:lvl7pPr>
            <a:lvl8pPr marL="13607781" indent="0">
              <a:buNone/>
              <a:defRPr sz="6803" b="1"/>
            </a:lvl8pPr>
            <a:lvl9pPr marL="15551749" indent="0">
              <a:buNone/>
              <a:defRPr sz="680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2730" y="17752399"/>
            <a:ext cx="16528836" cy="261111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BC35-4039-4AC1-A015-94E96F97026C}" type="datetime1">
              <a:rPr lang="sv-SE" smtClean="0"/>
              <a:t>2025-12-19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80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E0BD-43A5-479F-9A46-EA1A2DFD2649}" type="datetime1">
              <a:rPr lang="sv-SE" smtClean="0"/>
              <a:t>2025-12-19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37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E30-5B85-466F-99E8-042C13485B2E}" type="datetime1">
              <a:rPr lang="sv-SE" smtClean="0"/>
              <a:t>2025-12-19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09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3239982"/>
            <a:ext cx="12539639" cy="11339936"/>
          </a:xfrm>
        </p:spPr>
        <p:txBody>
          <a:bodyPr anchor="b"/>
          <a:lstStyle>
            <a:lvl1pPr>
              <a:defRPr sz="13606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836" y="6997471"/>
            <a:ext cx="19682728" cy="34537305"/>
          </a:xfrm>
        </p:spPr>
        <p:txBody>
          <a:bodyPr/>
          <a:lstStyle>
            <a:lvl1pPr>
              <a:defRPr sz="13606"/>
            </a:lvl1pPr>
            <a:lvl2pPr>
              <a:defRPr sz="11905"/>
            </a:lvl2pPr>
            <a:lvl3pPr>
              <a:defRPr sz="10205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8027" y="14579917"/>
            <a:ext cx="12539639" cy="27011101"/>
          </a:xfrm>
        </p:spPr>
        <p:txBody>
          <a:bodyPr/>
          <a:lstStyle>
            <a:lvl1pPr marL="0" indent="0">
              <a:buNone/>
              <a:defRPr sz="6803"/>
            </a:lvl1pPr>
            <a:lvl2pPr marL="1943969" indent="0">
              <a:buNone/>
              <a:defRPr sz="5953"/>
            </a:lvl2pPr>
            <a:lvl3pPr marL="3887937" indent="0">
              <a:buNone/>
              <a:defRPr sz="5102"/>
            </a:lvl3pPr>
            <a:lvl4pPr marL="5831906" indent="0">
              <a:buNone/>
              <a:defRPr sz="4252"/>
            </a:lvl4pPr>
            <a:lvl5pPr marL="7775875" indent="0">
              <a:buNone/>
              <a:defRPr sz="4252"/>
            </a:lvl5pPr>
            <a:lvl6pPr marL="9719843" indent="0">
              <a:buNone/>
              <a:defRPr sz="4252"/>
            </a:lvl6pPr>
            <a:lvl7pPr marL="11663812" indent="0">
              <a:buNone/>
              <a:defRPr sz="4252"/>
            </a:lvl7pPr>
            <a:lvl8pPr marL="13607781" indent="0">
              <a:buNone/>
              <a:defRPr sz="4252"/>
            </a:lvl8pPr>
            <a:lvl9pPr marL="15551749" indent="0">
              <a:buNone/>
              <a:defRPr sz="425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F384-24D9-43ED-B421-BD8CA5632D84}" type="datetime1">
              <a:rPr lang="sv-SE" smtClean="0"/>
              <a:t>2025-12-19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38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027" y="3239982"/>
            <a:ext cx="12539639" cy="11339936"/>
          </a:xfrm>
        </p:spPr>
        <p:txBody>
          <a:bodyPr anchor="b"/>
          <a:lstStyle>
            <a:lvl1pPr>
              <a:defRPr sz="13606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836" y="6997471"/>
            <a:ext cx="19682728" cy="34537305"/>
          </a:xfrm>
        </p:spPr>
        <p:txBody>
          <a:bodyPr anchor="t"/>
          <a:lstStyle>
            <a:lvl1pPr marL="0" indent="0">
              <a:buNone/>
              <a:defRPr sz="13606"/>
            </a:lvl1pPr>
            <a:lvl2pPr marL="1943969" indent="0">
              <a:buNone/>
              <a:defRPr sz="11905"/>
            </a:lvl2pPr>
            <a:lvl3pPr marL="3887937" indent="0">
              <a:buNone/>
              <a:defRPr sz="10205"/>
            </a:lvl3pPr>
            <a:lvl4pPr marL="5831906" indent="0">
              <a:buNone/>
              <a:defRPr sz="8504"/>
            </a:lvl4pPr>
            <a:lvl5pPr marL="7775875" indent="0">
              <a:buNone/>
              <a:defRPr sz="8504"/>
            </a:lvl5pPr>
            <a:lvl6pPr marL="9719843" indent="0">
              <a:buNone/>
              <a:defRPr sz="8504"/>
            </a:lvl6pPr>
            <a:lvl7pPr marL="11663812" indent="0">
              <a:buNone/>
              <a:defRPr sz="8504"/>
            </a:lvl7pPr>
            <a:lvl8pPr marL="13607781" indent="0">
              <a:buNone/>
              <a:defRPr sz="8504"/>
            </a:lvl8pPr>
            <a:lvl9pPr marL="15551749" indent="0">
              <a:buNone/>
              <a:defRPr sz="8504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8027" y="14579917"/>
            <a:ext cx="12539639" cy="27011101"/>
          </a:xfrm>
        </p:spPr>
        <p:txBody>
          <a:bodyPr/>
          <a:lstStyle>
            <a:lvl1pPr marL="0" indent="0">
              <a:buNone/>
              <a:defRPr sz="6803"/>
            </a:lvl1pPr>
            <a:lvl2pPr marL="1943969" indent="0">
              <a:buNone/>
              <a:defRPr sz="5953"/>
            </a:lvl2pPr>
            <a:lvl3pPr marL="3887937" indent="0">
              <a:buNone/>
              <a:defRPr sz="5102"/>
            </a:lvl3pPr>
            <a:lvl4pPr marL="5831906" indent="0">
              <a:buNone/>
              <a:defRPr sz="4252"/>
            </a:lvl4pPr>
            <a:lvl5pPr marL="7775875" indent="0">
              <a:buNone/>
              <a:defRPr sz="4252"/>
            </a:lvl5pPr>
            <a:lvl6pPr marL="9719843" indent="0">
              <a:buNone/>
              <a:defRPr sz="4252"/>
            </a:lvl6pPr>
            <a:lvl7pPr marL="11663812" indent="0">
              <a:buNone/>
              <a:defRPr sz="4252"/>
            </a:lvl7pPr>
            <a:lvl8pPr marL="13607781" indent="0">
              <a:buNone/>
              <a:defRPr sz="4252"/>
            </a:lvl8pPr>
            <a:lvl9pPr marL="15551749" indent="0">
              <a:buNone/>
              <a:defRPr sz="425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2DCB-20BB-4085-B458-C2A13113DA19}" type="datetime1">
              <a:rPr lang="sv-SE" smtClean="0"/>
              <a:t>2025-12-19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77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963" y="2587496"/>
            <a:ext cx="33533537" cy="93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963" y="12937427"/>
            <a:ext cx="33533537" cy="30836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963" y="45044756"/>
            <a:ext cx="8747879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71E1A-EEC9-4A3D-B983-611B8C22AE15}" type="datetime1">
              <a:rPr lang="sv-SE" smtClean="0"/>
              <a:t>2025-12-19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822" y="45044756"/>
            <a:ext cx="13121819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8621" y="45044756"/>
            <a:ext cx="8747879" cy="25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E41FF-0C9D-4224-8D82-6CCD71E7E3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51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3887937" rtl="0" eaLnBrk="1" latinLnBrk="0" hangingPunct="1">
        <a:lnSpc>
          <a:spcPct val="90000"/>
        </a:lnSpc>
        <a:spcBef>
          <a:spcPct val="0"/>
        </a:spcBef>
        <a:buNone/>
        <a:defRPr sz="187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1984" indent="-971984" algn="l" defTabSz="3887937" rtl="0" eaLnBrk="1" latinLnBrk="0" hangingPunct="1">
        <a:lnSpc>
          <a:spcPct val="90000"/>
        </a:lnSpc>
        <a:spcBef>
          <a:spcPts val="4252"/>
        </a:spcBef>
        <a:buFont typeface="Arial" panose="020B0604020202020204" pitchFamily="34" charset="0"/>
        <a:buChar char="•"/>
        <a:defRPr sz="11905" kern="1200">
          <a:solidFill>
            <a:schemeClr val="tx1"/>
          </a:solidFill>
          <a:latin typeface="+mn-lt"/>
          <a:ea typeface="+mn-ea"/>
          <a:cs typeface="+mn-cs"/>
        </a:defRPr>
      </a:lvl1pPr>
      <a:lvl2pPr marL="2915953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10205" kern="1200">
          <a:solidFill>
            <a:schemeClr val="tx1"/>
          </a:solidFill>
          <a:latin typeface="+mn-lt"/>
          <a:ea typeface="+mn-ea"/>
          <a:cs typeface="+mn-cs"/>
        </a:defRPr>
      </a:lvl2pPr>
      <a:lvl3pPr marL="4859922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803890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4pPr>
      <a:lvl5pPr marL="8747859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28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6pPr>
      <a:lvl7pPr marL="12635796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7pPr>
      <a:lvl8pPr marL="14579765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8pPr>
      <a:lvl9pPr marL="16523734" indent="-971984" algn="l" defTabSz="3887937" rtl="0" eaLnBrk="1" latinLnBrk="0" hangingPunct="1">
        <a:lnSpc>
          <a:spcPct val="90000"/>
        </a:lnSpc>
        <a:spcBef>
          <a:spcPts val="2126"/>
        </a:spcBef>
        <a:buFont typeface="Arial" panose="020B0604020202020204" pitchFamily="34" charset="0"/>
        <a:buChar char="•"/>
        <a:defRPr sz="76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1pPr>
      <a:lvl2pPr marL="1943969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2pPr>
      <a:lvl3pPr marL="3887937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3pPr>
      <a:lvl4pPr marL="5831906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4pPr>
      <a:lvl5pPr marL="7775875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5pPr>
      <a:lvl6pPr marL="9719843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6pPr>
      <a:lvl7pPr marL="11663812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7pPr>
      <a:lvl8pPr marL="13607781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8pPr>
      <a:lvl9pPr marL="15551749" algn="l" defTabSz="3887937" rtl="0" eaLnBrk="1" latinLnBrk="0" hangingPunct="1">
        <a:defRPr sz="76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meny, Teckensnitt&#10;&#10;AI-genererat innehåll kan vara felaktigt.">
            <a:extLst>
              <a:ext uri="{FF2B5EF4-FFF2-40B4-BE49-F238E27FC236}">
                <a16:creationId xmlns:a16="http://schemas.microsoft.com/office/drawing/2014/main" id="{5BD08896-C490-6C4A-B97C-326034078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79778" cy="485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F54B-19FC-E51C-5A83-8A4D61F3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grafisk design, Grafik&#10;&#10;AI-genererat innehåll kan vara felaktigt.">
            <a:extLst>
              <a:ext uri="{FF2B5EF4-FFF2-40B4-BE49-F238E27FC236}">
                <a16:creationId xmlns:a16="http://schemas.microsoft.com/office/drawing/2014/main" id="{806051F3-10EF-1711-EC15-89643C5C7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879463" cy="48599331"/>
          </a:xfrm>
          <a:prstGeom prst="rect">
            <a:avLst/>
          </a:prstGeom>
        </p:spPr>
      </p:pic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08962042-A578-D7FB-E6F8-E68F9FF08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2401" y="16062960"/>
            <a:ext cx="23323752" cy="23317200"/>
          </a:xfrm>
          <a:prstGeom prst="roundRect">
            <a:avLst>
              <a:gd name="adj" fmla="val 1734"/>
            </a:avLst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2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A90FF-54E3-DBC0-0614-93C22126B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grafisk design, Grafik&#10;&#10;AI-genererat innehåll kan vara felaktigt.">
            <a:extLst>
              <a:ext uri="{FF2B5EF4-FFF2-40B4-BE49-F238E27FC236}">
                <a16:creationId xmlns:a16="http://schemas.microsoft.com/office/drawing/2014/main" id="{61304CB7-0BFF-35E0-6CCE-450F3D900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879463" cy="48599331"/>
          </a:xfrm>
          <a:prstGeom prst="rect">
            <a:avLst/>
          </a:prstGeom>
        </p:spPr>
      </p:pic>
      <p:sp>
        <p:nvSpPr>
          <p:cNvPr id="6" name="Platshållare för bild 13">
            <a:extLst>
              <a:ext uri="{FF2B5EF4-FFF2-40B4-BE49-F238E27FC236}">
                <a16:creationId xmlns:a16="http://schemas.microsoft.com/office/drawing/2014/main" id="{1EC0B6AD-7322-1C3B-9157-41AE93EFF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2401" y="16062960"/>
            <a:ext cx="23323752" cy="23317200"/>
          </a:xfrm>
          <a:prstGeom prst="roundRect">
            <a:avLst>
              <a:gd name="adj" fmla="val 1734"/>
            </a:avLst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80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A5B94-4B2A-2374-B328-8E9BA9C4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grafisk design, Grafik&#10;&#10;AI-genererat innehåll kan vara felaktigt.">
            <a:extLst>
              <a:ext uri="{FF2B5EF4-FFF2-40B4-BE49-F238E27FC236}">
                <a16:creationId xmlns:a16="http://schemas.microsoft.com/office/drawing/2014/main" id="{080309C1-CD5E-0F6C-C5AE-98DD23F8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8879463" cy="48599331"/>
          </a:xfrm>
          <a:prstGeom prst="rect">
            <a:avLst/>
          </a:prstGeom>
        </p:spPr>
      </p:pic>
      <p:sp>
        <p:nvSpPr>
          <p:cNvPr id="4" name="Platshållare för bild 13">
            <a:extLst>
              <a:ext uri="{FF2B5EF4-FFF2-40B4-BE49-F238E27FC236}">
                <a16:creationId xmlns:a16="http://schemas.microsoft.com/office/drawing/2014/main" id="{3092E26C-A751-A912-F203-EAC5082AE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2401" y="16062960"/>
            <a:ext cx="23323752" cy="23317200"/>
          </a:xfrm>
          <a:prstGeom prst="roundRect">
            <a:avLst>
              <a:gd name="adj" fmla="val 1734"/>
            </a:avLst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17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9172E228236498985A1DC68F2EDE2" ma:contentTypeVersion="19" ma:contentTypeDescription="Create a new document." ma:contentTypeScope="" ma:versionID="5b96bca51f58d7d048edbda5917ca9c0">
  <xsd:schema xmlns:xsd="http://www.w3.org/2001/XMLSchema" xmlns:xs="http://www.w3.org/2001/XMLSchema" xmlns:p="http://schemas.microsoft.com/office/2006/metadata/properties" xmlns:ns2="2ad7d85a-40b0-438d-a0e1-5f661dbb70d6" xmlns:ns3="53b27f7e-466d-4ccc-9437-69d6d03d8361" targetNamespace="http://schemas.microsoft.com/office/2006/metadata/properties" ma:root="true" ma:fieldsID="d00c71b7f686985d7df1abe1fbd0e8fe" ns2:_="" ns3:_="">
    <xsd:import namespace="2ad7d85a-40b0-438d-a0e1-5f661dbb70d6"/>
    <xsd:import namespace="53b27f7e-466d-4ccc-9437-69d6d03d83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7d85a-40b0-438d-a0e1-5f661dbb70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27f7e-466d-4ccc-9437-69d6d03d8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583623-5a18-4a35-8005-ae535abbed49}" ma:internalName="TaxCatchAll" ma:showField="CatchAllData" ma:web="53b27f7e-466d-4ccc-9437-69d6d03d83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b27f7e-466d-4ccc-9437-69d6d03d8361" xsi:nil="true"/>
    <lcf76f155ced4ddcb4097134ff3c332f xmlns="2ad7d85a-40b0-438d-a0e1-5f661dbb70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340152-FEB3-4E55-971B-0F1A2FA074AB}"/>
</file>

<file path=customXml/itemProps2.xml><?xml version="1.0" encoding="utf-8"?>
<ds:datastoreItem xmlns:ds="http://schemas.openxmlformats.org/officeDocument/2006/customXml" ds:itemID="{B9E735CC-FB68-4430-B171-421D233426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24168-59BD-44B3-B966-D4D76DEB7D94}">
  <ds:schemaRefs>
    <ds:schemaRef ds:uri="http://schemas.microsoft.com/office/2006/metadata/properties"/>
    <ds:schemaRef ds:uri="http://schemas.microsoft.com/office/infopath/2007/PartnerControls"/>
    <ds:schemaRef ds:uri="53b27f7e-466d-4ccc-9437-69d6d03d8361"/>
    <ds:schemaRef ds:uri="2ad7d85a-40b0-438d-a0e1-5f661dbb70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Anpassad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Amelia Olofsson</dc:creator>
  <cp:lastModifiedBy>Sofia Ahlbertz</cp:lastModifiedBy>
  <cp:revision>1</cp:revision>
  <dcterms:created xsi:type="dcterms:W3CDTF">2025-01-21T14:50:22Z</dcterms:created>
  <dcterms:modified xsi:type="dcterms:W3CDTF">2025-12-19T13:27:47Z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0x0101008EE9172E228236498985A1DC68F2EDE2</vt:lpwstr>
  </property>
  <property fmtid="{D5CDD505-2E9C-101B-9397-08002B2CF9AE}" pid="3" name="MediaServiceImageTags">
    <vt:lpwstr/>
  </property>
</Properties>
</file>