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1" roundtripDataSignature="AMtx7mjTFx6tHzGlgAsW/7stNId+3lI4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D25"/>
    <a:srgbClr val="FC6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285" dt="2021-03-02T19:18:51.935"/>
    <p1510:client id="{49C7612E-ED5B-4757-A4FA-90892775E8BB}" v="489" dt="2021-03-02T19:09:05.881"/>
    <p1510:client id="{743F9100-E99A-CB1B-2C35-A114934FE450}" v="101" dt="2021-03-02T20:27:55.679"/>
    <p1510:client id="{87D99D7F-132E-222C-44BC-E96CEB60EF64}" v="11" dt="2021-03-02T20:48:23.486"/>
    <p1510:client id="{9CC12100-C9A5-0EC8-468C-56C62D08A3B9}" v="1" dt="2021-03-02T19:06:07.786"/>
    <p1510:client id="{AC76B8F0-35A3-1767-8AB1-B67BCB7B8F02}" v="15" dt="2021-03-03T09:25:52.610"/>
    <p1510:client id="{E035A0F1-C904-3880-757D-A67814895415}" v="46" dt="2021-03-03T08:45:03.710"/>
    <p1510:client id="{EFB2697D-99AD-4A1E-A151-F868CCCF6483}" v="136" dt="2021-03-02T19:08:4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31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34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8017" y="68811"/>
            <a:ext cx="11994777" cy="6684057"/>
          </a:xfrm>
          <a:prstGeom prst="rect">
            <a:avLst/>
          </a:prstGeom>
          <a:noFill/>
          <a:ln w="76200" cap="flat" cmpd="sng">
            <a:solidFill>
              <a:srgbClr val="251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40417" y="221212"/>
            <a:ext cx="11659701" cy="6370420"/>
          </a:xfrm>
          <a:prstGeom prst="rect">
            <a:avLst/>
          </a:prstGeom>
          <a:noFill/>
          <a:ln w="76200" cap="flat" cmpd="sng">
            <a:solidFill>
              <a:srgbClr val="FC6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27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84068" y="2401465"/>
            <a:ext cx="10172397" cy="140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C6C05"/>
                </a:solidFill>
                <a:latin typeface="Montserrat"/>
                <a:ea typeface="Montserrat"/>
                <a:cs typeface="Montserrat"/>
                <a:sym typeface="Montserrat"/>
              </a:rPr>
              <a:t>Team Name</a:t>
            </a:r>
            <a:endParaRPr sz="1200" i="0" u="none" strike="noStrike" cap="none" dirty="0">
              <a:solidFill>
                <a:srgbClr val="FC6C0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none" strike="noStrike" cap="none" dirty="0">
                <a:solidFill>
                  <a:srgbClr val="251D25"/>
                </a:solidFill>
                <a:latin typeface="Montserrat"/>
                <a:ea typeface="Montserrat"/>
                <a:cs typeface="Montserrat"/>
                <a:sym typeface="Montserrat"/>
              </a:rPr>
              <a:t>School</a:t>
            </a:r>
            <a:endParaRPr sz="3200" b="1" u="none" strike="noStrike" cap="none" dirty="0">
              <a:solidFill>
                <a:srgbClr val="251D2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605700F-4072-4E00-AE36-E3BE4EBF3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9" y="5988228"/>
            <a:ext cx="1497498" cy="296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819" y="5942194"/>
            <a:ext cx="1781175" cy="403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8017" y="68811"/>
            <a:ext cx="11994777" cy="6684057"/>
          </a:xfrm>
          <a:prstGeom prst="rect">
            <a:avLst/>
          </a:prstGeom>
          <a:noFill/>
          <a:ln w="76200" cap="flat" cmpd="sng">
            <a:solidFill>
              <a:srgbClr val="251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40417" y="221212"/>
            <a:ext cx="11659701" cy="6370420"/>
          </a:xfrm>
          <a:prstGeom prst="rect">
            <a:avLst/>
          </a:prstGeom>
          <a:noFill/>
          <a:ln w="76200" cap="flat" cmpd="sng">
            <a:solidFill>
              <a:srgbClr val="FC6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27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;p1"/>
          <p:cNvSpPr/>
          <p:nvPr/>
        </p:nvSpPr>
        <p:spPr>
          <a:xfrm>
            <a:off x="1009801" y="317026"/>
            <a:ext cx="10172397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C6C05"/>
                </a:solidFill>
                <a:latin typeface="Montserrat"/>
                <a:ea typeface="Montserrat"/>
                <a:cs typeface="Montserrat"/>
                <a:sym typeface="Montserrat"/>
              </a:rPr>
              <a:t>Content Slide</a:t>
            </a:r>
            <a:endParaRPr sz="1200" i="0" u="none" strike="noStrike" cap="none" dirty="0">
              <a:solidFill>
                <a:srgbClr val="FC6C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274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8017" y="68811"/>
            <a:ext cx="11994777" cy="6684057"/>
          </a:xfrm>
          <a:prstGeom prst="rect">
            <a:avLst/>
          </a:prstGeom>
          <a:noFill/>
          <a:ln w="76200" cap="flat" cmpd="sng">
            <a:solidFill>
              <a:srgbClr val="251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240417" y="221212"/>
            <a:ext cx="11659701" cy="6370420"/>
          </a:xfrm>
          <a:prstGeom prst="rect">
            <a:avLst/>
          </a:prstGeom>
          <a:noFill/>
          <a:ln w="76200" cap="flat" cmpd="sng">
            <a:solidFill>
              <a:srgbClr val="FC6C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27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0;p1"/>
          <p:cNvSpPr/>
          <p:nvPr/>
        </p:nvSpPr>
        <p:spPr>
          <a:xfrm>
            <a:off x="999206" y="385852"/>
            <a:ext cx="10172397" cy="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C6C05"/>
                </a:solidFill>
                <a:latin typeface="Montserrat"/>
                <a:ea typeface="Montserrat"/>
                <a:cs typeface="Montserrat"/>
                <a:sym typeface="Montserrat"/>
              </a:rPr>
              <a:t>Content Slide</a:t>
            </a:r>
            <a:endParaRPr sz="1200" i="0" u="none" strike="noStrike" cap="none" dirty="0">
              <a:solidFill>
                <a:srgbClr val="FC6C0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140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A912CE8755564AA93AB39A8270321E" ma:contentTypeVersion="12" ma:contentTypeDescription="Skapa ett nytt dokument." ma:contentTypeScope="" ma:versionID="01a30d91b192749f029260fc1aecd610">
  <xsd:schema xmlns:xsd="http://www.w3.org/2001/XMLSchema" xmlns:xs="http://www.w3.org/2001/XMLSchema" xmlns:p="http://schemas.microsoft.com/office/2006/metadata/properties" xmlns:ns2="260c2e6d-72ca-476c-ad8e-fc82c502e10c" xmlns:ns3="56936999-5850-446e-b6d7-5a6156ae6bd2" targetNamespace="http://schemas.microsoft.com/office/2006/metadata/properties" ma:root="true" ma:fieldsID="5a1333730e6bc6590de1a9ba0f448ac8" ns2:_="" ns3:_="">
    <xsd:import namespace="260c2e6d-72ca-476c-ad8e-fc82c502e10c"/>
    <xsd:import namespace="56936999-5850-446e-b6d7-5a6156ae6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c2e6d-72ca-476c-ad8e-fc82c502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6999-5850-446e-b6d7-5a6156ae6b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AB5863-B225-40FE-ABAE-B599DC08A7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76480-7DC8-42DB-9259-FF27DE8D6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c2e6d-72ca-476c-ad8e-fc82c502e10c"/>
    <ds:schemaRef ds:uri="56936999-5850-446e-b6d7-5a6156ae6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BAC8D-C8FB-49CF-A021-4904CB8097F9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302e7f4-b736-4dd5-9092-ae8c4102822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Bredbild</PresentationFormat>
  <Paragraphs>4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 Theme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Simona Lungu</dc:creator>
  <cp:lastModifiedBy>Sophie Norman</cp:lastModifiedBy>
  <cp:revision>6</cp:revision>
  <dcterms:created xsi:type="dcterms:W3CDTF">2020-11-10T07:00:08Z</dcterms:created>
  <dcterms:modified xsi:type="dcterms:W3CDTF">2021-04-22T10:57:50Z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0x01010003A912CE8755564AA93AB39A8270321E</vt:lpwstr>
  </property>
</Properties>
</file>